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63" r:id="rId8"/>
    <p:sldId id="259" r:id="rId9"/>
    <p:sldId id="266" r:id="rId10"/>
    <p:sldId id="267" r:id="rId11"/>
    <p:sldId id="268" r:id="rId12"/>
    <p:sldId id="260" r:id="rId13"/>
    <p:sldId id="264" r:id="rId14"/>
    <p:sldId id="272" r:id="rId15"/>
    <p:sldId id="275" r:id="rId16"/>
    <p:sldId id="271" r:id="rId17"/>
    <p:sldId id="269" r:id="rId18"/>
    <p:sldId id="276" r:id="rId19"/>
    <p:sldId id="277" r:id="rId20"/>
    <p:sldId id="274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D8DF1-1E5C-D649-A562-073748BFF5CF}" v="259" dt="2024-12-04T05:41:43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5"/>
    <p:restoredTop sz="94638"/>
  </p:normalViewPr>
  <p:slideViewPr>
    <p:cSldViewPr snapToGrid="0">
      <p:cViewPr>
        <p:scale>
          <a:sx n="94" d="100"/>
          <a:sy n="94" d="100"/>
        </p:scale>
        <p:origin x="10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FCB0D-3BE2-9D45-A048-1B40387F27BC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0F2FC-D6F8-A04D-9F39-478BA0AB7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1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Pi in Blacktown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0F2FC-D6F8-A04D-9F39-478BA0AB7A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49FF-7761-9B9A-34C5-E25618A1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C8AE6-D859-8D51-7A14-19AB8AE80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62A6E-A2EC-4CBE-D489-C32BA3B6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6D41-66CF-FBB3-C876-53BFD93F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5661-01F5-2D25-3E13-2D5E7CA9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BDC2-E032-B64E-8E3D-4E4FF5E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CD40C-A3CD-8BE9-4C49-09E551EE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CB37-8D4C-D21C-489E-97C9735E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F9D1-1F2B-38BC-4585-47DD36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2F80F-6494-CE49-103E-EC819ED9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3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87E0B-53E6-A590-52FC-56AF9E430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CB7D1-71DF-E6D5-6FDF-DCC04BAB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48E0D-F73B-0B9F-C77A-6BA8F961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B46B-E58F-BA4B-327B-6CCFEF7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BA19-98F8-B6F6-751B-EB14C1C3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4012-2D5D-5F46-C3B0-6C3D9462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331B-BFCB-889B-1BF0-5CADB7F8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E0E2-7610-3916-36F8-13731F32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D134-73FD-5994-3A0C-87B49AB7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04C4-A8A4-1629-DE6A-03ABA591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CD13-F4AD-F215-2E56-C92064BA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925D9-2B71-9B95-5EDB-CD75F0D4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AC78-083A-DA1E-3079-C9DB5E1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324E-F760-35F9-568F-A7B4B376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89105-0D5C-1CDF-1C6A-A90FC007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7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32A6-7E4B-3AFD-2E12-66B54F30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C1A2-F272-A704-30EB-646E8250D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E1C9C-ED81-2362-8596-E78B19F71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37C9-02B5-D4D1-BE03-1FD6F762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CCE39-9EFB-6FAF-15A9-D8609BAF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CC06-1E6B-CDBF-E99E-DEF8D26F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0409-E6F5-18EB-1323-A760CE40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FBB6-3B39-ED7F-1199-17866EE65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08706-028A-6435-0F7B-F0ACCCC7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84CDB-0A08-9896-5465-922961DD5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DCB81-E82B-1C2C-0CFE-DCA1B99E5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C58B7-C38C-70ED-5D73-DF6C212D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22721-3EFF-08F6-771B-5C92F6C9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0898A-0D0C-DC73-47A0-585065B5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8728-9BC7-D8E1-EEE0-7FFDA8AC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939EE-EE3E-0709-1DC8-3A334B9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6065-CC04-7506-941E-AE349E35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0AA66-21E0-043B-39E2-284129B9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2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49153-43C6-41E2-77B9-F2581DE4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0BF9-7B8C-6971-238E-E5E35ADE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25FFD-12EC-2EFC-1729-473F81DB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3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A718-CB4F-6580-320E-8A10D15E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E212-0356-BA53-8DE2-4C28D82B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22828-DC9C-3B53-C810-16C16B8DF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9F00-3FB8-63B4-262B-D453C7D0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8CF54-F8C0-DF87-EDEA-7915429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9657F-ACB3-2F45-D017-F0AF8D4B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1BF0-9DB6-53CD-E077-8BB45E51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6396D-5333-24B0-1E61-90417796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1AEFE-FAD7-1E9D-D360-72226D655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DBB32-98C7-A676-F847-B06C44C7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0BAD-D049-C469-3854-67893A1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B079D-2F8E-8829-0C1E-98579758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EE8C-C2CB-D3DD-8D1F-1B6F10B8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63279-198D-8B44-9ACB-BF4D51D2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62C7-F55E-6251-AFB3-6E087A554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1645FF-376F-F649-A76D-D0F1C9B1BA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12B22-E699-115C-DCF1-11E1CC363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7CFDD-BE99-90E4-3D1B-28C9B9A76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4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tube with a white and silver pole&#10;&#10;Description automatically generated with medium confidence">
            <a:extLst>
              <a:ext uri="{FF2B5EF4-FFF2-40B4-BE49-F238E27FC236}">
                <a16:creationId xmlns:a16="http://schemas.microsoft.com/office/drawing/2014/main" id="{129F2DAF-F0AE-013C-27E2-83CEB2EB0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8"/>
          <a:stretch/>
        </p:blipFill>
        <p:spPr bwMode="auto">
          <a:xfrm rot="16200000">
            <a:off x="1575641" y="763527"/>
            <a:ext cx="4074115" cy="3381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D31E695-AE96-CA56-84E7-E7E637F8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596" y="1463004"/>
            <a:ext cx="1130300" cy="47107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Couch &amp; Couch motor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A756BA9E-A8EF-D1EC-BF87-5EDCAABB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46" y="772477"/>
            <a:ext cx="1130300" cy="33972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1D platform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681BA5B-A8C3-33E0-268D-44E9AD954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103" y="3529956"/>
            <a:ext cx="1428750" cy="522288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RealSense depth camera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E9296F0-16A0-36F8-B781-8A1AD82E7DB2}"/>
              </a:ext>
            </a:extLst>
          </p:cNvPr>
          <p:cNvCxnSpPr/>
          <p:nvPr/>
        </p:nvCxnSpPr>
        <p:spPr>
          <a:xfrm flipV="1">
            <a:off x="3150236" y="858174"/>
            <a:ext cx="617855" cy="3194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B6151F-23C8-17D9-E620-C58068AA80AA}"/>
              </a:ext>
            </a:extLst>
          </p:cNvPr>
          <p:cNvCxnSpPr/>
          <p:nvPr/>
        </p:nvCxnSpPr>
        <p:spPr>
          <a:xfrm>
            <a:off x="3040698" y="2813865"/>
            <a:ext cx="219075" cy="665480"/>
          </a:xfrm>
          <a:prstGeom prst="bentConnector3">
            <a:avLst>
              <a:gd name="adj1" fmla="val 10308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0">
            <a:extLst>
              <a:ext uri="{FF2B5EF4-FFF2-40B4-BE49-F238E27FC236}">
                <a16:creationId xmlns:a16="http://schemas.microsoft.com/office/drawing/2014/main" id="{F76EE49C-3C46-A610-2600-7420E116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6A0B299B-1476-2A2E-5A5E-FF325D06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116927-4F51-2601-7E19-58D2644BE9D2}"/>
              </a:ext>
            </a:extLst>
          </p:cNvPr>
          <p:cNvSpPr/>
          <p:nvPr/>
        </p:nvSpPr>
        <p:spPr>
          <a:xfrm>
            <a:off x="5451507" y="2213308"/>
            <a:ext cx="514350" cy="2609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6B198D-6783-0FD4-92C3-987AA0F4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57" y="170180"/>
            <a:ext cx="3886200" cy="2514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31747B-E98C-DF4C-D97B-64F44F02BB43}"/>
              </a:ext>
            </a:extLst>
          </p:cNvPr>
          <p:cNvSpPr txBox="1"/>
          <p:nvPr/>
        </p:nvSpPr>
        <p:spPr>
          <a:xfrm>
            <a:off x="1921876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AF38BB-908D-AE0C-AE07-3A50D0344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57" y="2724690"/>
            <a:ext cx="3886200" cy="2514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4E1A3C-2182-B49C-CB18-DE734EA3B8FE}"/>
              </a:ext>
            </a:extLst>
          </p:cNvPr>
          <p:cNvSpPr txBox="1"/>
          <p:nvPr/>
        </p:nvSpPr>
        <p:spPr>
          <a:xfrm>
            <a:off x="5584021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26770B5-8D3C-01E3-005E-5432197D9D1D}"/>
              </a:ext>
            </a:extLst>
          </p:cNvPr>
          <p:cNvCxnSpPr>
            <a:cxnSpLocks/>
          </p:cNvCxnSpPr>
          <p:nvPr/>
        </p:nvCxnSpPr>
        <p:spPr>
          <a:xfrm flipV="1">
            <a:off x="3966611" y="1997563"/>
            <a:ext cx="818481" cy="3432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0EF320-811E-6C18-B210-238958ED4EF2}"/>
              </a:ext>
            </a:extLst>
          </p:cNvPr>
          <p:cNvSpPr txBox="1">
            <a:spLocks/>
          </p:cNvSpPr>
          <p:nvPr/>
        </p:nvSpPr>
        <p:spPr>
          <a:xfrm>
            <a:off x="273582" y="364457"/>
            <a:ext cx="9499169" cy="10142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Raspberry Pi connection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A3BF4B-8331-3E26-D2E4-334C5AAB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5" y="1378681"/>
            <a:ext cx="10124090" cy="467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FDFE83-D418-CE55-6232-A2C579051703}"/>
              </a:ext>
            </a:extLst>
          </p:cNvPr>
          <p:cNvSpPr txBox="1"/>
          <p:nvPr/>
        </p:nvSpPr>
        <p:spPr>
          <a:xfrm>
            <a:off x="1771135" y="6433751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design but being updated</a:t>
            </a:r>
          </a:p>
        </p:txBody>
      </p:sp>
    </p:spTree>
    <p:extLst>
      <p:ext uri="{BB962C8B-B14F-4D97-AF65-F5344CB8AC3E}">
        <p14:creationId xmlns:p14="http://schemas.microsoft.com/office/powerpoint/2010/main" val="341981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0D138-983B-4F51-5577-9A154F95C235}"/>
              </a:ext>
            </a:extLst>
          </p:cNvPr>
          <p:cNvSpPr txBox="1"/>
          <p:nvPr/>
        </p:nvSpPr>
        <p:spPr>
          <a:xfrm>
            <a:off x="2438707" y="16030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5V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3E7BBA-5608-5383-4450-8DA17A1CB380}"/>
              </a:ext>
            </a:extLst>
          </p:cNvPr>
          <p:cNvSpPr/>
          <p:nvPr/>
        </p:nvSpPr>
        <p:spPr>
          <a:xfrm>
            <a:off x="4385219" y="1442616"/>
            <a:ext cx="2084120" cy="7828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power supply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D4ED8-6677-889A-5BA9-D2FD097A1B01}"/>
              </a:ext>
            </a:extLst>
          </p:cNvPr>
          <p:cNvSpPr txBox="1"/>
          <p:nvPr/>
        </p:nvSpPr>
        <p:spPr>
          <a:xfrm>
            <a:off x="6447864" y="1884040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7593037-C7D6-9C19-1DB1-B56728080CEC}"/>
              </a:ext>
            </a:extLst>
          </p:cNvPr>
          <p:cNvCxnSpPr>
            <a:cxnSpLocks/>
          </p:cNvCxnSpPr>
          <p:nvPr/>
        </p:nvCxnSpPr>
        <p:spPr>
          <a:xfrm>
            <a:off x="6520601" y="323807"/>
            <a:ext cx="2879113" cy="1509991"/>
          </a:xfrm>
          <a:prstGeom prst="bentConnector3">
            <a:avLst>
              <a:gd name="adj1" fmla="val 9998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D3F724A-2F0A-B521-7303-1DD5E9D52355}"/>
              </a:ext>
            </a:extLst>
          </p:cNvPr>
          <p:cNvCxnSpPr>
            <a:cxnSpLocks/>
          </p:cNvCxnSpPr>
          <p:nvPr/>
        </p:nvCxnSpPr>
        <p:spPr>
          <a:xfrm>
            <a:off x="6467415" y="444627"/>
            <a:ext cx="2660534" cy="1458968"/>
          </a:xfrm>
          <a:prstGeom prst="bentConnector3">
            <a:avLst>
              <a:gd name="adj1" fmla="val 1001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8F3EB0-964F-AC69-A9D0-D93331F75D27}"/>
              </a:ext>
            </a:extLst>
          </p:cNvPr>
          <p:cNvCxnSpPr>
            <a:cxnSpLocks/>
          </p:cNvCxnSpPr>
          <p:nvPr/>
        </p:nvCxnSpPr>
        <p:spPr>
          <a:xfrm flipH="1">
            <a:off x="141736" y="662160"/>
            <a:ext cx="42407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23AE39-A16A-58A8-65DF-C5ACEFF14DC0}"/>
              </a:ext>
            </a:extLst>
          </p:cNvPr>
          <p:cNvCxnSpPr>
            <a:cxnSpLocks/>
          </p:cNvCxnSpPr>
          <p:nvPr/>
        </p:nvCxnSpPr>
        <p:spPr>
          <a:xfrm flipH="1" flipV="1">
            <a:off x="141736" y="662160"/>
            <a:ext cx="9882" cy="457177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91C7A9-F860-A251-BB74-CFF5FCE759A2}"/>
              </a:ext>
            </a:extLst>
          </p:cNvPr>
          <p:cNvSpPr/>
          <p:nvPr/>
        </p:nvSpPr>
        <p:spPr>
          <a:xfrm>
            <a:off x="4385219" y="82784"/>
            <a:ext cx="2084120" cy="7828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848BF2-1B65-1493-E45C-FC376A4B3D33}"/>
              </a:ext>
            </a:extLst>
          </p:cNvPr>
          <p:cNvCxnSpPr>
            <a:cxnSpLocks/>
          </p:cNvCxnSpPr>
          <p:nvPr/>
        </p:nvCxnSpPr>
        <p:spPr>
          <a:xfrm flipH="1">
            <a:off x="2438707" y="299691"/>
            <a:ext cx="1923652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5D85DA-A752-C3D5-0EBE-E6B9214D7FEB}"/>
              </a:ext>
            </a:extLst>
          </p:cNvPr>
          <p:cNvCxnSpPr>
            <a:cxnSpLocks/>
          </p:cNvCxnSpPr>
          <p:nvPr/>
        </p:nvCxnSpPr>
        <p:spPr>
          <a:xfrm flipH="1">
            <a:off x="2890001" y="474220"/>
            <a:ext cx="148591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1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EAE71D4-F462-CD7A-B5B6-20CB8224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6" t="30936" r="19315" b="21134"/>
          <a:stretch/>
        </p:blipFill>
        <p:spPr>
          <a:xfrm rot="5400000">
            <a:off x="6327524" y="2985520"/>
            <a:ext cx="4685403" cy="2772996"/>
          </a:xfrm>
          <a:prstGeom prst="rect">
            <a:avLst/>
          </a:prstGeom>
        </p:spPr>
      </p:pic>
      <p:pic>
        <p:nvPicPr>
          <p:cNvPr id="17" name="Picture 16" descr="A blue circuit board with white text&#10;&#10;Description automatically generated">
            <a:extLst>
              <a:ext uri="{FF2B5EF4-FFF2-40B4-BE49-F238E27FC236}">
                <a16:creationId xmlns:a16="http://schemas.microsoft.com/office/drawing/2014/main" id="{C111A85E-6C4C-3D9F-14EB-E9F1C2DC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77" t="16871" r="20291" b="10388"/>
          <a:stretch/>
        </p:blipFill>
        <p:spPr>
          <a:xfrm>
            <a:off x="206499" y="2748718"/>
            <a:ext cx="3114934" cy="38061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ED37D1-9A43-DCE2-C4F7-392AC7C7BDED}"/>
              </a:ext>
            </a:extLst>
          </p:cNvPr>
          <p:cNvCxnSpPr>
            <a:cxnSpLocks/>
          </p:cNvCxnSpPr>
          <p:nvPr/>
        </p:nvCxnSpPr>
        <p:spPr>
          <a:xfrm flipH="1" flipV="1">
            <a:off x="2445070" y="299691"/>
            <a:ext cx="17534" cy="340409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50BA63-CD74-5794-94D6-3B3076E5ACFA}"/>
              </a:ext>
            </a:extLst>
          </p:cNvPr>
          <p:cNvSpPr txBox="1"/>
          <p:nvPr/>
        </p:nvSpPr>
        <p:spPr>
          <a:xfrm>
            <a:off x="6425422" y="15124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4EA056-5922-D282-2442-DACFBBC35E81}"/>
              </a:ext>
            </a:extLst>
          </p:cNvPr>
          <p:cNvCxnSpPr>
            <a:cxnSpLocks/>
          </p:cNvCxnSpPr>
          <p:nvPr/>
        </p:nvCxnSpPr>
        <p:spPr>
          <a:xfrm flipH="1">
            <a:off x="2158136" y="3703782"/>
            <a:ext cx="312104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0C1E582-33CF-369C-3721-52B9604CAE92}"/>
              </a:ext>
            </a:extLst>
          </p:cNvPr>
          <p:cNvSpPr/>
          <p:nvPr/>
        </p:nvSpPr>
        <p:spPr>
          <a:xfrm>
            <a:off x="2135276" y="3678661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D26437-136D-02F4-E114-FDD8B9B1C557}"/>
              </a:ext>
            </a:extLst>
          </p:cNvPr>
          <p:cNvSpPr/>
          <p:nvPr/>
        </p:nvSpPr>
        <p:spPr>
          <a:xfrm>
            <a:off x="2158135" y="380942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A36026-CA37-0EE7-D53C-61CA39EDEB5A}"/>
              </a:ext>
            </a:extLst>
          </p:cNvPr>
          <p:cNvCxnSpPr>
            <a:cxnSpLocks/>
          </p:cNvCxnSpPr>
          <p:nvPr/>
        </p:nvCxnSpPr>
        <p:spPr>
          <a:xfrm flipH="1">
            <a:off x="2203854" y="3836007"/>
            <a:ext cx="217863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035958-E61C-4018-70A2-E105C702D4CA}"/>
              </a:ext>
            </a:extLst>
          </p:cNvPr>
          <p:cNvCxnSpPr>
            <a:cxnSpLocks/>
          </p:cNvCxnSpPr>
          <p:nvPr/>
        </p:nvCxnSpPr>
        <p:spPr>
          <a:xfrm flipV="1">
            <a:off x="4382493" y="3834549"/>
            <a:ext cx="0" cy="274999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7CACCE-BD0E-8639-00C8-F30201A9C0AD}"/>
              </a:ext>
            </a:extLst>
          </p:cNvPr>
          <p:cNvCxnSpPr>
            <a:cxnSpLocks/>
          </p:cNvCxnSpPr>
          <p:nvPr/>
        </p:nvCxnSpPr>
        <p:spPr>
          <a:xfrm flipH="1">
            <a:off x="4382493" y="6584546"/>
            <a:ext cx="487234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2B72ACB-071B-FE0E-92B2-70476C1650BD}"/>
              </a:ext>
            </a:extLst>
          </p:cNvPr>
          <p:cNvSpPr/>
          <p:nvPr/>
        </p:nvSpPr>
        <p:spPr>
          <a:xfrm>
            <a:off x="9233421" y="6559425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C923AB-68A0-B8DB-875F-76385A9D5E6E}"/>
              </a:ext>
            </a:extLst>
          </p:cNvPr>
          <p:cNvCxnSpPr>
            <a:cxnSpLocks/>
          </p:cNvCxnSpPr>
          <p:nvPr/>
        </p:nvCxnSpPr>
        <p:spPr>
          <a:xfrm flipV="1">
            <a:off x="9279140" y="5301673"/>
            <a:ext cx="0" cy="7249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4B64AF-3967-0687-7A6D-D423992B36A5}"/>
              </a:ext>
            </a:extLst>
          </p:cNvPr>
          <p:cNvCxnSpPr>
            <a:cxnSpLocks/>
          </p:cNvCxnSpPr>
          <p:nvPr/>
        </p:nvCxnSpPr>
        <p:spPr>
          <a:xfrm flipH="1">
            <a:off x="8983400" y="5303323"/>
            <a:ext cx="29574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931713-B7A2-0634-3BF8-5FF0B6EB5486}"/>
              </a:ext>
            </a:extLst>
          </p:cNvPr>
          <p:cNvCxnSpPr>
            <a:cxnSpLocks/>
          </p:cNvCxnSpPr>
          <p:nvPr/>
        </p:nvCxnSpPr>
        <p:spPr>
          <a:xfrm flipV="1">
            <a:off x="8983400" y="5301673"/>
            <a:ext cx="0" cy="7249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B8A1827-0F66-81BB-3E70-BC55A5ECE8B5}"/>
              </a:ext>
            </a:extLst>
          </p:cNvPr>
          <p:cNvSpPr/>
          <p:nvPr/>
        </p:nvSpPr>
        <p:spPr>
          <a:xfrm>
            <a:off x="9256280" y="6026611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984BB53-DF93-AC9F-CBBD-A8D53C07A552}"/>
              </a:ext>
            </a:extLst>
          </p:cNvPr>
          <p:cNvSpPr/>
          <p:nvPr/>
        </p:nvSpPr>
        <p:spPr>
          <a:xfrm>
            <a:off x="8961054" y="6003114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2B890F-5B70-8D01-4EBA-322A741C0A50}"/>
              </a:ext>
            </a:extLst>
          </p:cNvPr>
          <p:cNvCxnSpPr>
            <a:cxnSpLocks/>
          </p:cNvCxnSpPr>
          <p:nvPr/>
        </p:nvCxnSpPr>
        <p:spPr>
          <a:xfrm flipH="1" flipV="1">
            <a:off x="2683011" y="6435157"/>
            <a:ext cx="6225015" cy="201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54134F-198A-AE70-54A4-E7D5A7193BD7}"/>
              </a:ext>
            </a:extLst>
          </p:cNvPr>
          <p:cNvCxnSpPr>
            <a:cxnSpLocks/>
          </p:cNvCxnSpPr>
          <p:nvPr/>
        </p:nvCxnSpPr>
        <p:spPr>
          <a:xfrm>
            <a:off x="2683011" y="5759245"/>
            <a:ext cx="0" cy="6859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8A7BC9-E2FA-1DF3-FBF6-89636105A44C}"/>
              </a:ext>
            </a:extLst>
          </p:cNvPr>
          <p:cNvCxnSpPr>
            <a:cxnSpLocks/>
          </p:cNvCxnSpPr>
          <p:nvPr/>
        </p:nvCxnSpPr>
        <p:spPr>
          <a:xfrm flipH="1">
            <a:off x="2203854" y="5762572"/>
            <a:ext cx="4791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72ADEB04-5F79-9715-228C-2FDE808F5B28}"/>
              </a:ext>
            </a:extLst>
          </p:cNvPr>
          <p:cNvSpPr/>
          <p:nvPr/>
        </p:nvSpPr>
        <p:spPr>
          <a:xfrm>
            <a:off x="2164478" y="5734124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E404DC-F510-0719-9F9E-A196EC8F2811}"/>
              </a:ext>
            </a:extLst>
          </p:cNvPr>
          <p:cNvCxnSpPr>
            <a:cxnSpLocks/>
          </p:cNvCxnSpPr>
          <p:nvPr/>
        </p:nvCxnSpPr>
        <p:spPr>
          <a:xfrm flipH="1">
            <a:off x="151618" y="5233939"/>
            <a:ext cx="124381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ABBF1B4E-2328-49A1-5E5E-58C78A953D10}"/>
              </a:ext>
            </a:extLst>
          </p:cNvPr>
          <p:cNvSpPr/>
          <p:nvPr/>
        </p:nvSpPr>
        <p:spPr>
          <a:xfrm>
            <a:off x="2146706" y="5629580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25F1FB0-CD5E-6F9A-7AB2-5E7FDC354D6F}"/>
              </a:ext>
            </a:extLst>
          </p:cNvPr>
          <p:cNvCxnSpPr>
            <a:cxnSpLocks/>
          </p:cNvCxnSpPr>
          <p:nvPr/>
        </p:nvCxnSpPr>
        <p:spPr>
          <a:xfrm flipH="1">
            <a:off x="2890001" y="6158039"/>
            <a:ext cx="648866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DE0436-6E60-7706-A8DC-FDCC39C35FCA}"/>
              </a:ext>
            </a:extLst>
          </p:cNvPr>
          <p:cNvCxnSpPr>
            <a:cxnSpLocks/>
          </p:cNvCxnSpPr>
          <p:nvPr/>
        </p:nvCxnSpPr>
        <p:spPr>
          <a:xfrm>
            <a:off x="2890001" y="5654701"/>
            <a:ext cx="0" cy="50333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00E74B1-F50A-697A-6CC2-8C2533EF2314}"/>
              </a:ext>
            </a:extLst>
          </p:cNvPr>
          <p:cNvCxnSpPr>
            <a:cxnSpLocks/>
          </p:cNvCxnSpPr>
          <p:nvPr/>
        </p:nvCxnSpPr>
        <p:spPr>
          <a:xfrm flipH="1">
            <a:off x="2180995" y="5654701"/>
            <a:ext cx="70900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4820065B-6870-EA31-AC6F-3012C35F3691}"/>
              </a:ext>
            </a:extLst>
          </p:cNvPr>
          <p:cNvSpPr/>
          <p:nvPr/>
        </p:nvSpPr>
        <p:spPr>
          <a:xfrm>
            <a:off x="9332950" y="613291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6B76385-25C2-54D0-F9A7-4AECEEAC6E25}"/>
              </a:ext>
            </a:extLst>
          </p:cNvPr>
          <p:cNvSpPr/>
          <p:nvPr/>
        </p:nvSpPr>
        <p:spPr>
          <a:xfrm>
            <a:off x="1349717" y="575354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D4666A-AFDB-E983-760D-6A1DE1754C1B}"/>
              </a:ext>
            </a:extLst>
          </p:cNvPr>
          <p:cNvSpPr/>
          <p:nvPr/>
        </p:nvSpPr>
        <p:spPr>
          <a:xfrm>
            <a:off x="8910589" y="642009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7B49B3-82FB-BB30-57E4-F0BD18D0B924}"/>
              </a:ext>
            </a:extLst>
          </p:cNvPr>
          <p:cNvCxnSpPr>
            <a:cxnSpLocks/>
          </p:cNvCxnSpPr>
          <p:nvPr/>
        </p:nvCxnSpPr>
        <p:spPr>
          <a:xfrm flipH="1">
            <a:off x="1040524" y="6729462"/>
            <a:ext cx="83381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B159F2D-FD1B-126D-316B-355EFFA32803}"/>
              </a:ext>
            </a:extLst>
          </p:cNvPr>
          <p:cNvCxnSpPr>
            <a:cxnSpLocks/>
          </p:cNvCxnSpPr>
          <p:nvPr/>
        </p:nvCxnSpPr>
        <p:spPr>
          <a:xfrm>
            <a:off x="1045779" y="5784366"/>
            <a:ext cx="0" cy="9450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5E18EE4-A1A1-595A-5697-401A2B3DBB50}"/>
              </a:ext>
            </a:extLst>
          </p:cNvPr>
          <p:cNvCxnSpPr>
            <a:cxnSpLocks/>
          </p:cNvCxnSpPr>
          <p:nvPr/>
        </p:nvCxnSpPr>
        <p:spPr>
          <a:xfrm flipH="1">
            <a:off x="1040524" y="5784366"/>
            <a:ext cx="3237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4B358F-D19C-8DC1-24C0-5082524EFBE5}"/>
              </a:ext>
            </a:extLst>
          </p:cNvPr>
          <p:cNvCxnSpPr>
            <a:cxnSpLocks/>
          </p:cNvCxnSpPr>
          <p:nvPr/>
        </p:nvCxnSpPr>
        <p:spPr>
          <a:xfrm>
            <a:off x="9378669" y="6554856"/>
            <a:ext cx="0" cy="1770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2D59D74D-1CD3-3346-0128-87B3E4562309}"/>
              </a:ext>
            </a:extLst>
          </p:cNvPr>
          <p:cNvSpPr/>
          <p:nvPr/>
        </p:nvSpPr>
        <p:spPr>
          <a:xfrm>
            <a:off x="9353995" y="654212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F44C9CD-0AE2-F4B6-41C2-1E1BCAF399D1}"/>
              </a:ext>
            </a:extLst>
          </p:cNvPr>
          <p:cNvSpPr/>
          <p:nvPr/>
        </p:nvSpPr>
        <p:spPr>
          <a:xfrm>
            <a:off x="1369799" y="5225621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263C8D2-E53D-FAA5-6F7D-7B319F9B8315}"/>
              </a:ext>
            </a:extLst>
          </p:cNvPr>
          <p:cNvCxnSpPr>
            <a:cxnSpLocks/>
          </p:cNvCxnSpPr>
          <p:nvPr/>
        </p:nvCxnSpPr>
        <p:spPr>
          <a:xfrm flipV="1">
            <a:off x="2890001" y="472253"/>
            <a:ext cx="0" cy="3627136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C34098D-C6C0-5EC0-68A0-6EB590883B7B}"/>
              </a:ext>
            </a:extLst>
          </p:cNvPr>
          <p:cNvCxnSpPr>
            <a:cxnSpLocks/>
          </p:cNvCxnSpPr>
          <p:nvPr/>
        </p:nvCxnSpPr>
        <p:spPr>
          <a:xfrm flipH="1">
            <a:off x="2158135" y="4099389"/>
            <a:ext cx="73186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2C28E03C-0B0C-4271-4C7A-DA083087DBC1}"/>
              </a:ext>
            </a:extLst>
          </p:cNvPr>
          <p:cNvSpPr/>
          <p:nvPr/>
        </p:nvSpPr>
        <p:spPr>
          <a:xfrm>
            <a:off x="2149037" y="407468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CB747444-873E-81F5-EAFA-84F63BFF0CB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733520" y="1697080"/>
            <a:ext cx="2082196" cy="328584"/>
          </a:xfrm>
          <a:prstGeom prst="bentConnector3">
            <a:avLst>
              <a:gd name="adj1" fmla="val 10039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43F9005-8D43-F66F-110C-60067F99A49C}"/>
              </a:ext>
            </a:extLst>
          </p:cNvPr>
          <p:cNvCxnSpPr/>
          <p:nvPr/>
        </p:nvCxnSpPr>
        <p:spPr>
          <a:xfrm>
            <a:off x="6818664" y="2068706"/>
            <a:ext cx="15458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9D901A4-2F86-DAEA-7132-BBD19E5321A0}"/>
              </a:ext>
            </a:extLst>
          </p:cNvPr>
          <p:cNvSpPr/>
          <p:nvPr/>
        </p:nvSpPr>
        <p:spPr>
          <a:xfrm>
            <a:off x="314807" y="1368790"/>
            <a:ext cx="1864082" cy="78287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Raspberry Pi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1802510-C1D2-C824-51A5-10DF44A363C0}"/>
              </a:ext>
            </a:extLst>
          </p:cNvPr>
          <p:cNvCxnSpPr>
            <a:cxnSpLocks/>
          </p:cNvCxnSpPr>
          <p:nvPr/>
        </p:nvCxnSpPr>
        <p:spPr>
          <a:xfrm>
            <a:off x="1231858" y="2253372"/>
            <a:ext cx="0" cy="4170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7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 with wires&#10;&#10;Description automatically generated">
            <a:extLst>
              <a:ext uri="{FF2B5EF4-FFF2-40B4-BE49-F238E27FC236}">
                <a16:creationId xmlns:a16="http://schemas.microsoft.com/office/drawing/2014/main" id="{8069A0F2-AF26-ED94-167A-DA3DFAD2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92" t="13473" r="17378" b="6382"/>
          <a:stretch/>
        </p:blipFill>
        <p:spPr>
          <a:xfrm rot="5400000">
            <a:off x="28479" y="798224"/>
            <a:ext cx="6313861" cy="5261551"/>
          </a:xfrm>
          <a:prstGeom prst="rect">
            <a:avLst/>
          </a:prstGeom>
        </p:spPr>
      </p:pic>
      <p:pic>
        <p:nvPicPr>
          <p:cNvPr id="5" name="Picture 4" descr="A hand holding a circuit board with wires&#10;&#10;Description automatically generated">
            <a:extLst>
              <a:ext uri="{FF2B5EF4-FFF2-40B4-BE49-F238E27FC236}">
                <a16:creationId xmlns:a16="http://schemas.microsoft.com/office/drawing/2014/main" id="{69F591F6-1A09-7BDA-8E59-71D02AD7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18" y="272069"/>
            <a:ext cx="4732848" cy="63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5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 with many different colored wires&#10;&#10;Description automatically generated">
            <a:extLst>
              <a:ext uri="{FF2B5EF4-FFF2-40B4-BE49-F238E27FC236}">
                <a16:creationId xmlns:a16="http://schemas.microsoft.com/office/drawing/2014/main" id="{DC8F5BD3-EF32-485B-ACDB-7A6B206D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27" t="2582"/>
          <a:stretch/>
        </p:blipFill>
        <p:spPr>
          <a:xfrm>
            <a:off x="2984500" y="3225800"/>
            <a:ext cx="5032397" cy="3581400"/>
          </a:xfrm>
          <a:prstGeom prst="rect">
            <a:avLst/>
          </a:pr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F5E5538-6410-E259-C6D2-90B91778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72" r="17507" b="41367"/>
          <a:stretch/>
        </p:blipFill>
        <p:spPr>
          <a:xfrm>
            <a:off x="406399" y="333409"/>
            <a:ext cx="3276601" cy="2892391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B9C77D4-5595-B4F4-F564-D1303320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81" t="30936" r="19117" b="21134"/>
          <a:stretch/>
        </p:blipFill>
        <p:spPr>
          <a:xfrm>
            <a:off x="6997701" y="333409"/>
            <a:ext cx="4787900" cy="279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46812-92A3-54A0-DEA2-F4373331B355}"/>
              </a:ext>
            </a:extLst>
          </p:cNvPr>
          <p:cNvSpPr txBox="1"/>
          <p:nvPr/>
        </p:nvSpPr>
        <p:spPr>
          <a:xfrm>
            <a:off x="116669" y="82722"/>
            <a:ext cx="768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2B017C-0FAC-0C99-11A1-DE87B101511A}"/>
              </a:ext>
            </a:extLst>
          </p:cNvPr>
          <p:cNvCxnSpPr>
            <a:cxnSpLocks/>
          </p:cNvCxnSpPr>
          <p:nvPr/>
        </p:nvCxnSpPr>
        <p:spPr>
          <a:xfrm>
            <a:off x="663801" y="333408"/>
            <a:ext cx="221796" cy="226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C039F8-C392-BBC5-A583-D7E8D1DB54DC}"/>
              </a:ext>
            </a:extLst>
          </p:cNvPr>
          <p:cNvCxnSpPr/>
          <p:nvPr/>
        </p:nvCxnSpPr>
        <p:spPr>
          <a:xfrm flipH="1">
            <a:off x="170822" y="964642"/>
            <a:ext cx="73087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3B5A8E-8E89-FB95-B94E-D4078F3E07F9}"/>
              </a:ext>
            </a:extLst>
          </p:cNvPr>
          <p:cNvCxnSpPr>
            <a:cxnSpLocks/>
          </p:cNvCxnSpPr>
          <p:nvPr/>
        </p:nvCxnSpPr>
        <p:spPr>
          <a:xfrm flipV="1">
            <a:off x="170822" y="964642"/>
            <a:ext cx="0" cy="42317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1CA52D-7AAA-B6DB-D41F-1687D4B9AE1E}"/>
              </a:ext>
            </a:extLst>
          </p:cNvPr>
          <p:cNvCxnSpPr>
            <a:cxnSpLocks/>
          </p:cNvCxnSpPr>
          <p:nvPr/>
        </p:nvCxnSpPr>
        <p:spPr>
          <a:xfrm flipH="1" flipV="1">
            <a:off x="170822" y="5196420"/>
            <a:ext cx="3554432" cy="15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FAAD227-576E-8C5D-2BCE-2BA84BFF15CC}"/>
              </a:ext>
            </a:extLst>
          </p:cNvPr>
          <p:cNvSpPr/>
          <p:nvPr/>
        </p:nvSpPr>
        <p:spPr>
          <a:xfrm>
            <a:off x="906333" y="939521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3CB0-9F22-8EDD-4972-B34B31AE78FF}"/>
              </a:ext>
            </a:extLst>
          </p:cNvPr>
          <p:cNvSpPr/>
          <p:nvPr/>
        </p:nvSpPr>
        <p:spPr>
          <a:xfrm flipV="1">
            <a:off x="3708940" y="5182333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5ED083-BB50-F692-51BD-ADA7969F0B53}"/>
              </a:ext>
            </a:extLst>
          </p:cNvPr>
          <p:cNvSpPr/>
          <p:nvPr/>
        </p:nvSpPr>
        <p:spPr>
          <a:xfrm>
            <a:off x="3707159" y="506303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F4C86A-FD9A-184F-EF5A-DF3BC09795AE}"/>
              </a:ext>
            </a:extLst>
          </p:cNvPr>
          <p:cNvCxnSpPr>
            <a:cxnSpLocks/>
          </p:cNvCxnSpPr>
          <p:nvPr/>
        </p:nvCxnSpPr>
        <p:spPr>
          <a:xfrm flipH="1">
            <a:off x="1302396" y="5085890"/>
            <a:ext cx="242285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EC22E-1059-5656-21BB-EEEAF1E28657}"/>
              </a:ext>
            </a:extLst>
          </p:cNvPr>
          <p:cNvCxnSpPr>
            <a:cxnSpLocks/>
          </p:cNvCxnSpPr>
          <p:nvPr/>
        </p:nvCxnSpPr>
        <p:spPr>
          <a:xfrm flipV="1">
            <a:off x="1302396" y="2691161"/>
            <a:ext cx="0" cy="23947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076A2F2C-E93F-E9C1-7A6A-38415AB58078}"/>
              </a:ext>
            </a:extLst>
          </p:cNvPr>
          <p:cNvSpPr/>
          <p:nvPr/>
        </p:nvSpPr>
        <p:spPr>
          <a:xfrm>
            <a:off x="1279536" y="267320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29556-8240-A449-E6DE-E30078F3853B}"/>
              </a:ext>
            </a:extLst>
          </p:cNvPr>
          <p:cNvSpPr txBox="1"/>
          <p:nvPr/>
        </p:nvSpPr>
        <p:spPr>
          <a:xfrm>
            <a:off x="3725254" y="253727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5V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50466A-2E73-FEDC-229B-C9EC1F2F93FC}"/>
              </a:ext>
            </a:extLst>
          </p:cNvPr>
          <p:cNvCxnSpPr>
            <a:cxnSpLocks/>
          </p:cNvCxnSpPr>
          <p:nvPr/>
        </p:nvCxnSpPr>
        <p:spPr>
          <a:xfrm flipH="1">
            <a:off x="3025268" y="2691161"/>
            <a:ext cx="6577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ACB5B0F-DF99-8FCF-56F9-EEF5B544A015}"/>
              </a:ext>
            </a:extLst>
          </p:cNvPr>
          <p:cNvSpPr/>
          <p:nvPr/>
        </p:nvSpPr>
        <p:spPr>
          <a:xfrm>
            <a:off x="4385219" y="82784"/>
            <a:ext cx="2084120" cy="7828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8AAE806-8E3D-A6CC-891F-1D7E79BDF98E}"/>
              </a:ext>
            </a:extLst>
          </p:cNvPr>
          <p:cNvSpPr/>
          <p:nvPr/>
        </p:nvSpPr>
        <p:spPr>
          <a:xfrm>
            <a:off x="4385219" y="1637880"/>
            <a:ext cx="2084120" cy="7828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Motor power supply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25E16EB6-0A6D-003A-F425-177245C65BEB}"/>
              </a:ext>
            </a:extLst>
          </p:cNvPr>
          <p:cNvCxnSpPr/>
          <p:nvPr/>
        </p:nvCxnSpPr>
        <p:spPr>
          <a:xfrm flipV="1">
            <a:off x="6469339" y="1555668"/>
            <a:ext cx="643980" cy="22393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449D234-DD70-1CEE-E9E6-58DC504189B5}"/>
              </a:ext>
            </a:extLst>
          </p:cNvPr>
          <p:cNvCxnSpPr/>
          <p:nvPr/>
        </p:nvCxnSpPr>
        <p:spPr>
          <a:xfrm flipV="1">
            <a:off x="6469339" y="1905990"/>
            <a:ext cx="643980" cy="255319"/>
          </a:xfrm>
          <a:prstGeom prst="bentConnector3">
            <a:avLst>
              <a:gd name="adj1" fmla="val 10071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747932C-27F4-F279-47DE-9097729BE9C2}"/>
              </a:ext>
            </a:extLst>
          </p:cNvPr>
          <p:cNvSpPr txBox="1"/>
          <p:nvPr/>
        </p:nvSpPr>
        <p:spPr>
          <a:xfrm>
            <a:off x="6425422" y="151241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333D60-B161-EE34-9AC2-083F10E89E66}"/>
              </a:ext>
            </a:extLst>
          </p:cNvPr>
          <p:cNvSpPr txBox="1"/>
          <p:nvPr/>
        </p:nvSpPr>
        <p:spPr>
          <a:xfrm>
            <a:off x="6447864" y="1884040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E9A2AEDA-999C-3EE5-50B1-9B5FB57292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85043" y="338114"/>
            <a:ext cx="724938" cy="648092"/>
          </a:xfrm>
          <a:prstGeom prst="bentConnector3">
            <a:avLst>
              <a:gd name="adj1" fmla="val -160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711035F7-5E56-D8D4-9594-2E59659C6A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9921" y="523797"/>
            <a:ext cx="748938" cy="683718"/>
          </a:xfrm>
          <a:prstGeom prst="bentConnector3">
            <a:avLst>
              <a:gd name="adj1" fmla="val 9994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3DE4A7D-B080-4318-FCEA-054191684C45}"/>
              </a:ext>
            </a:extLst>
          </p:cNvPr>
          <p:cNvCxnSpPr/>
          <p:nvPr/>
        </p:nvCxnSpPr>
        <p:spPr>
          <a:xfrm flipH="1">
            <a:off x="3961569" y="662160"/>
            <a:ext cx="4209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67CC3B-D7A4-879A-7A3F-987D7C74EECD}"/>
              </a:ext>
            </a:extLst>
          </p:cNvPr>
          <p:cNvCxnSpPr>
            <a:cxnSpLocks/>
          </p:cNvCxnSpPr>
          <p:nvPr/>
        </p:nvCxnSpPr>
        <p:spPr>
          <a:xfrm flipV="1">
            <a:off x="3961569" y="662160"/>
            <a:ext cx="0" cy="18298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07393D9-C9B2-50AE-BBFB-8A535CB48CCD}"/>
              </a:ext>
            </a:extLst>
          </p:cNvPr>
          <p:cNvCxnSpPr>
            <a:cxnSpLocks/>
          </p:cNvCxnSpPr>
          <p:nvPr/>
        </p:nvCxnSpPr>
        <p:spPr>
          <a:xfrm flipH="1">
            <a:off x="1870364" y="2492004"/>
            <a:ext cx="20912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2A6C4BB-E894-07F1-EF5F-A1B97BAA4EC2}"/>
              </a:ext>
            </a:extLst>
          </p:cNvPr>
          <p:cNvCxnSpPr>
            <a:cxnSpLocks/>
          </p:cNvCxnSpPr>
          <p:nvPr/>
        </p:nvCxnSpPr>
        <p:spPr>
          <a:xfrm flipV="1">
            <a:off x="1876302" y="2492004"/>
            <a:ext cx="0" cy="226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F6F8397-77D1-1AB9-641B-120F51A2CCD3}"/>
              </a:ext>
            </a:extLst>
          </p:cNvPr>
          <p:cNvSpPr/>
          <p:nvPr/>
        </p:nvSpPr>
        <p:spPr>
          <a:xfrm>
            <a:off x="1842806" y="2677841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42EBF7-EB13-D542-1074-745998DC776D}"/>
              </a:ext>
            </a:extLst>
          </p:cNvPr>
          <p:cNvCxnSpPr>
            <a:cxnSpLocks/>
          </p:cNvCxnSpPr>
          <p:nvPr/>
        </p:nvCxnSpPr>
        <p:spPr>
          <a:xfrm flipH="1">
            <a:off x="901700" y="299691"/>
            <a:ext cx="3460659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32884AF-68A3-2BD3-84FE-49D3EF35938C}"/>
              </a:ext>
            </a:extLst>
          </p:cNvPr>
          <p:cNvCxnSpPr>
            <a:cxnSpLocks/>
          </p:cNvCxnSpPr>
          <p:nvPr/>
        </p:nvCxnSpPr>
        <p:spPr>
          <a:xfrm flipV="1">
            <a:off x="901700" y="299691"/>
            <a:ext cx="0" cy="52141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84BE5E4-9CFA-B202-A3A3-1C9BF28B9A6E}"/>
              </a:ext>
            </a:extLst>
          </p:cNvPr>
          <p:cNvSpPr/>
          <p:nvPr/>
        </p:nvSpPr>
        <p:spPr>
          <a:xfrm>
            <a:off x="892096" y="811227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37CCE74-1D16-2099-11BD-559F00EE55E3}"/>
              </a:ext>
            </a:extLst>
          </p:cNvPr>
          <p:cNvCxnSpPr/>
          <p:nvPr/>
        </p:nvCxnSpPr>
        <p:spPr>
          <a:xfrm flipH="1">
            <a:off x="2058253" y="474220"/>
            <a:ext cx="231766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6A571E3-89D0-FDA3-6EC6-6F7F4DBF0E6D}"/>
              </a:ext>
            </a:extLst>
          </p:cNvPr>
          <p:cNvCxnSpPr>
            <a:cxnSpLocks/>
          </p:cNvCxnSpPr>
          <p:nvPr/>
        </p:nvCxnSpPr>
        <p:spPr>
          <a:xfrm flipV="1">
            <a:off x="2058253" y="474220"/>
            <a:ext cx="0" cy="1660566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6052A79-37FA-7CE6-93E4-0E8BEE686C4B}"/>
              </a:ext>
            </a:extLst>
          </p:cNvPr>
          <p:cNvCxnSpPr>
            <a:cxnSpLocks/>
          </p:cNvCxnSpPr>
          <p:nvPr/>
        </p:nvCxnSpPr>
        <p:spPr>
          <a:xfrm flipH="1">
            <a:off x="1842806" y="2134786"/>
            <a:ext cx="201893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96BBBB1-D5CD-4F3D-D320-DDFF6599A048}"/>
              </a:ext>
            </a:extLst>
          </p:cNvPr>
          <p:cNvSpPr/>
          <p:nvPr/>
        </p:nvSpPr>
        <p:spPr>
          <a:xfrm>
            <a:off x="1842805" y="2109540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9543220-21B1-EBD4-65EB-9DCE90BC0CEC}"/>
              </a:ext>
            </a:extLst>
          </p:cNvPr>
          <p:cNvCxnSpPr/>
          <p:nvPr/>
        </p:nvCxnSpPr>
        <p:spPr>
          <a:xfrm flipV="1">
            <a:off x="11164389" y="491187"/>
            <a:ext cx="0" cy="4483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0A9971-D98B-0B79-3919-5BBC5041E878}"/>
              </a:ext>
            </a:extLst>
          </p:cNvPr>
          <p:cNvCxnSpPr>
            <a:cxnSpLocks/>
          </p:cNvCxnSpPr>
          <p:nvPr/>
        </p:nvCxnSpPr>
        <p:spPr>
          <a:xfrm>
            <a:off x="11164389" y="492888"/>
            <a:ext cx="6555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1330597-27AF-7458-A898-31BC851F3EFD}"/>
              </a:ext>
            </a:extLst>
          </p:cNvPr>
          <p:cNvCxnSpPr>
            <a:cxnSpLocks/>
          </p:cNvCxnSpPr>
          <p:nvPr/>
        </p:nvCxnSpPr>
        <p:spPr>
          <a:xfrm>
            <a:off x="11819935" y="491187"/>
            <a:ext cx="0" cy="44415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2C18828-AAA7-7018-80FE-E0E383D6098A}"/>
              </a:ext>
            </a:extLst>
          </p:cNvPr>
          <p:cNvCxnSpPr>
            <a:cxnSpLocks/>
          </p:cNvCxnSpPr>
          <p:nvPr/>
        </p:nvCxnSpPr>
        <p:spPr>
          <a:xfrm>
            <a:off x="6928032" y="4929051"/>
            <a:ext cx="489190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1A72D924-1644-FB46-D8A0-93D5FE79BBD2}"/>
              </a:ext>
            </a:extLst>
          </p:cNvPr>
          <p:cNvSpPr/>
          <p:nvPr/>
        </p:nvSpPr>
        <p:spPr>
          <a:xfrm>
            <a:off x="6905171" y="4903930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30B00C-5F98-EBD0-21AC-F9852586338C}"/>
              </a:ext>
            </a:extLst>
          </p:cNvPr>
          <p:cNvCxnSpPr>
            <a:cxnSpLocks/>
          </p:cNvCxnSpPr>
          <p:nvPr/>
        </p:nvCxnSpPr>
        <p:spPr>
          <a:xfrm>
            <a:off x="11699913" y="1027743"/>
            <a:ext cx="315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65532B7-89E8-1A6C-07C3-643A7F4EDE85}"/>
              </a:ext>
            </a:extLst>
          </p:cNvPr>
          <p:cNvCxnSpPr>
            <a:cxnSpLocks/>
          </p:cNvCxnSpPr>
          <p:nvPr/>
        </p:nvCxnSpPr>
        <p:spPr>
          <a:xfrm>
            <a:off x="12015111" y="1024629"/>
            <a:ext cx="0" cy="40169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13A5ADF-6BF1-591B-4B57-8AAB91CFFCB7}"/>
              </a:ext>
            </a:extLst>
          </p:cNvPr>
          <p:cNvCxnSpPr>
            <a:cxnSpLocks/>
          </p:cNvCxnSpPr>
          <p:nvPr/>
        </p:nvCxnSpPr>
        <p:spPr>
          <a:xfrm>
            <a:off x="6928030" y="5030360"/>
            <a:ext cx="50870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B10074D6-E924-D855-9897-F07EB59D11E1}"/>
              </a:ext>
            </a:extLst>
          </p:cNvPr>
          <p:cNvSpPr/>
          <p:nvPr/>
        </p:nvSpPr>
        <p:spPr>
          <a:xfrm>
            <a:off x="6905171" y="5005730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13F4FF0-E8C4-EACA-0DAA-051BB8A20058}"/>
              </a:ext>
            </a:extLst>
          </p:cNvPr>
          <p:cNvSpPr/>
          <p:nvPr/>
        </p:nvSpPr>
        <p:spPr>
          <a:xfrm>
            <a:off x="11147923" y="934179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557043D-BCFD-77CB-33B0-4E435436EA09}"/>
              </a:ext>
            </a:extLst>
          </p:cNvPr>
          <p:cNvSpPr/>
          <p:nvPr/>
        </p:nvSpPr>
        <p:spPr>
          <a:xfrm>
            <a:off x="11672935" y="99950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E3FB92B-0D90-CD2B-9E86-F05B675A18C3}"/>
              </a:ext>
            </a:extLst>
          </p:cNvPr>
          <p:cNvCxnSpPr>
            <a:cxnSpLocks/>
          </p:cNvCxnSpPr>
          <p:nvPr/>
        </p:nvCxnSpPr>
        <p:spPr>
          <a:xfrm flipH="1">
            <a:off x="6905171" y="5938209"/>
            <a:ext cx="1358047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62969F-4DE7-7A68-4173-D0347B7A6342}"/>
              </a:ext>
            </a:extLst>
          </p:cNvPr>
          <p:cNvCxnSpPr>
            <a:cxnSpLocks/>
          </p:cNvCxnSpPr>
          <p:nvPr/>
        </p:nvCxnSpPr>
        <p:spPr>
          <a:xfrm flipV="1">
            <a:off x="8263218" y="4107720"/>
            <a:ext cx="0" cy="1831312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94EC05D-8A07-793E-5239-F32A3A27CEFF}"/>
              </a:ext>
            </a:extLst>
          </p:cNvPr>
          <p:cNvCxnSpPr>
            <a:cxnSpLocks/>
          </p:cNvCxnSpPr>
          <p:nvPr/>
        </p:nvCxnSpPr>
        <p:spPr>
          <a:xfrm flipH="1">
            <a:off x="1555739" y="4107720"/>
            <a:ext cx="670747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2E021DE-1136-8F2C-13B0-69C2D979CDD2}"/>
              </a:ext>
            </a:extLst>
          </p:cNvPr>
          <p:cNvCxnSpPr>
            <a:cxnSpLocks/>
          </p:cNvCxnSpPr>
          <p:nvPr/>
        </p:nvCxnSpPr>
        <p:spPr>
          <a:xfrm flipV="1">
            <a:off x="1555739" y="2159782"/>
            <a:ext cx="24290" cy="194793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3A769AD5-C974-9EF6-AE9A-35660513F51B}"/>
              </a:ext>
            </a:extLst>
          </p:cNvPr>
          <p:cNvSpPr/>
          <p:nvPr/>
        </p:nvSpPr>
        <p:spPr>
          <a:xfrm>
            <a:off x="1555739" y="2129719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000ECA1-80D5-7B00-ECC9-858CC033E3EC}"/>
              </a:ext>
            </a:extLst>
          </p:cNvPr>
          <p:cNvSpPr/>
          <p:nvPr/>
        </p:nvSpPr>
        <p:spPr>
          <a:xfrm>
            <a:off x="6882310" y="591308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202A8A-7749-EA17-9028-AB9217166022}"/>
              </a:ext>
            </a:extLst>
          </p:cNvPr>
          <p:cNvCxnSpPr>
            <a:cxnSpLocks/>
          </p:cNvCxnSpPr>
          <p:nvPr/>
        </p:nvCxnSpPr>
        <p:spPr>
          <a:xfrm>
            <a:off x="11503963" y="1490833"/>
            <a:ext cx="0" cy="19562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8515034-6115-4C71-E139-6569478361C8}"/>
              </a:ext>
            </a:extLst>
          </p:cNvPr>
          <p:cNvCxnSpPr>
            <a:cxnSpLocks/>
          </p:cNvCxnSpPr>
          <p:nvPr/>
        </p:nvCxnSpPr>
        <p:spPr>
          <a:xfrm>
            <a:off x="901700" y="3447092"/>
            <a:ext cx="106022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5CA306F-01F7-67F0-E0A9-E0F89988B798}"/>
              </a:ext>
            </a:extLst>
          </p:cNvPr>
          <p:cNvCxnSpPr>
            <a:cxnSpLocks/>
          </p:cNvCxnSpPr>
          <p:nvPr/>
        </p:nvCxnSpPr>
        <p:spPr>
          <a:xfrm flipH="1">
            <a:off x="904574" y="1379913"/>
            <a:ext cx="4391" cy="20671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C0B87F3F-5C44-6DB7-286B-1CCFB3349208}"/>
              </a:ext>
            </a:extLst>
          </p:cNvPr>
          <p:cNvSpPr/>
          <p:nvPr/>
        </p:nvSpPr>
        <p:spPr>
          <a:xfrm>
            <a:off x="892096" y="136888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A5A13909-A8C3-EDAF-1AC2-22358B021592}"/>
              </a:ext>
            </a:extLst>
          </p:cNvPr>
          <p:cNvSpPr/>
          <p:nvPr/>
        </p:nvSpPr>
        <p:spPr>
          <a:xfrm>
            <a:off x="11481103" y="1479573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4758A4A-0C15-3962-3BDE-4AAD39B9B081}"/>
              </a:ext>
            </a:extLst>
          </p:cNvPr>
          <p:cNvCxnSpPr>
            <a:cxnSpLocks/>
          </p:cNvCxnSpPr>
          <p:nvPr/>
        </p:nvCxnSpPr>
        <p:spPr>
          <a:xfrm flipV="1">
            <a:off x="1440396" y="2691160"/>
            <a:ext cx="0" cy="6496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4B99351-0630-50A6-1EE7-2B6E98926873}"/>
              </a:ext>
            </a:extLst>
          </p:cNvPr>
          <p:cNvCxnSpPr>
            <a:cxnSpLocks/>
          </p:cNvCxnSpPr>
          <p:nvPr/>
        </p:nvCxnSpPr>
        <p:spPr>
          <a:xfrm flipH="1">
            <a:off x="1440396" y="3340800"/>
            <a:ext cx="975324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B154FDC6-A080-7CD3-E1D6-8E0C01991CD5}"/>
              </a:ext>
            </a:extLst>
          </p:cNvPr>
          <p:cNvSpPr/>
          <p:nvPr/>
        </p:nvSpPr>
        <p:spPr>
          <a:xfrm>
            <a:off x="1424705" y="2672276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653F1FE-6CA3-6ECA-C34A-560DE5AB5248}"/>
              </a:ext>
            </a:extLst>
          </p:cNvPr>
          <p:cNvCxnSpPr>
            <a:cxnSpLocks/>
          </p:cNvCxnSpPr>
          <p:nvPr/>
        </p:nvCxnSpPr>
        <p:spPr>
          <a:xfrm flipV="1">
            <a:off x="11202438" y="1490833"/>
            <a:ext cx="0" cy="18571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83864FF1-252C-1749-14DC-68DD84F7766D}"/>
              </a:ext>
            </a:extLst>
          </p:cNvPr>
          <p:cNvSpPr/>
          <p:nvPr/>
        </p:nvSpPr>
        <p:spPr>
          <a:xfrm>
            <a:off x="11176606" y="1482123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3554CD7-4577-6BBC-BD39-8779A179D7E0}"/>
              </a:ext>
            </a:extLst>
          </p:cNvPr>
          <p:cNvCxnSpPr>
            <a:cxnSpLocks/>
          </p:cNvCxnSpPr>
          <p:nvPr/>
        </p:nvCxnSpPr>
        <p:spPr>
          <a:xfrm flipV="1">
            <a:off x="11059403" y="705668"/>
            <a:ext cx="0" cy="4524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80090A9-B921-B099-FF4A-8C01D50DCA20}"/>
              </a:ext>
            </a:extLst>
          </p:cNvPr>
          <p:cNvCxnSpPr>
            <a:cxnSpLocks/>
          </p:cNvCxnSpPr>
          <p:nvPr/>
        </p:nvCxnSpPr>
        <p:spPr>
          <a:xfrm flipV="1">
            <a:off x="11480208" y="698201"/>
            <a:ext cx="0" cy="4524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6" name="Oval 185">
            <a:extLst>
              <a:ext uri="{FF2B5EF4-FFF2-40B4-BE49-F238E27FC236}">
                <a16:creationId xmlns:a16="http://schemas.microsoft.com/office/drawing/2014/main" id="{75F35BA2-584D-87F7-1BE0-F32E931D4D39}"/>
              </a:ext>
            </a:extLst>
          </p:cNvPr>
          <p:cNvSpPr/>
          <p:nvPr/>
        </p:nvSpPr>
        <p:spPr>
          <a:xfrm>
            <a:off x="11036543" y="1125494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9D9076DF-CEBA-8F1D-4D69-C96A0B8D8969}"/>
              </a:ext>
            </a:extLst>
          </p:cNvPr>
          <p:cNvSpPr/>
          <p:nvPr/>
        </p:nvSpPr>
        <p:spPr>
          <a:xfrm>
            <a:off x="11457348" y="1150099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E5DBCF-86EE-F094-785C-5D889D096953}"/>
              </a:ext>
            </a:extLst>
          </p:cNvPr>
          <p:cNvCxnSpPr>
            <a:cxnSpLocks/>
          </p:cNvCxnSpPr>
          <p:nvPr/>
        </p:nvCxnSpPr>
        <p:spPr>
          <a:xfrm>
            <a:off x="10821600" y="698201"/>
            <a:ext cx="6705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DA1BE86-9244-CC34-7055-79ACF0155172}"/>
              </a:ext>
            </a:extLst>
          </p:cNvPr>
          <p:cNvCxnSpPr>
            <a:cxnSpLocks/>
          </p:cNvCxnSpPr>
          <p:nvPr/>
        </p:nvCxnSpPr>
        <p:spPr>
          <a:xfrm flipV="1">
            <a:off x="10822038" y="698201"/>
            <a:ext cx="0" cy="25275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02EF0F9D-DBD7-C337-F3F6-122F8E56821E}"/>
              </a:ext>
            </a:extLst>
          </p:cNvPr>
          <p:cNvCxnSpPr>
            <a:cxnSpLocks/>
          </p:cNvCxnSpPr>
          <p:nvPr/>
        </p:nvCxnSpPr>
        <p:spPr>
          <a:xfrm flipH="1">
            <a:off x="1578598" y="3219662"/>
            <a:ext cx="92430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D989C88-DB14-577E-45A0-4114676740BF}"/>
              </a:ext>
            </a:extLst>
          </p:cNvPr>
          <p:cNvCxnSpPr>
            <a:cxnSpLocks/>
          </p:cNvCxnSpPr>
          <p:nvPr/>
        </p:nvCxnSpPr>
        <p:spPr>
          <a:xfrm flipV="1">
            <a:off x="1578598" y="2718356"/>
            <a:ext cx="0" cy="5013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A838E02D-01E7-91AA-7997-E6B5BD31CCC0}"/>
              </a:ext>
            </a:extLst>
          </p:cNvPr>
          <p:cNvCxnSpPr>
            <a:cxnSpLocks/>
          </p:cNvCxnSpPr>
          <p:nvPr/>
        </p:nvCxnSpPr>
        <p:spPr>
          <a:xfrm flipV="1">
            <a:off x="1722205" y="2728083"/>
            <a:ext cx="0" cy="5013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9" name="Oval 198">
            <a:extLst>
              <a:ext uri="{FF2B5EF4-FFF2-40B4-BE49-F238E27FC236}">
                <a16:creationId xmlns:a16="http://schemas.microsoft.com/office/drawing/2014/main" id="{E7EC7FC2-3AFF-736D-04D4-E6AF060AF09B}"/>
              </a:ext>
            </a:extLst>
          </p:cNvPr>
          <p:cNvSpPr/>
          <p:nvPr/>
        </p:nvSpPr>
        <p:spPr>
          <a:xfrm>
            <a:off x="1545361" y="2667918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BBCD6FB4-6CB9-FF18-8E01-4E158B3DE0D6}"/>
              </a:ext>
            </a:extLst>
          </p:cNvPr>
          <p:cNvSpPr/>
          <p:nvPr/>
        </p:nvSpPr>
        <p:spPr>
          <a:xfrm>
            <a:off x="1695826" y="2672899"/>
            <a:ext cx="45719" cy="5024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ACCF005-04B8-B351-1107-56E71B5922EA}"/>
              </a:ext>
            </a:extLst>
          </p:cNvPr>
          <p:cNvSpPr txBox="1"/>
          <p:nvPr/>
        </p:nvSpPr>
        <p:spPr>
          <a:xfrm>
            <a:off x="9373983" y="6105916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1D motion platform</a:t>
            </a:r>
          </a:p>
        </p:txBody>
      </p:sp>
    </p:spTree>
    <p:extLst>
      <p:ext uri="{BB962C8B-B14F-4D97-AF65-F5344CB8AC3E}">
        <p14:creationId xmlns:p14="http://schemas.microsoft.com/office/powerpoint/2010/main" val="172610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AA6228-6EF6-5F24-9BF7-1D94C980B0F7}"/>
              </a:ext>
            </a:extLst>
          </p:cNvPr>
          <p:cNvSpPr/>
          <p:nvPr/>
        </p:nvSpPr>
        <p:spPr>
          <a:xfrm>
            <a:off x="664322" y="254851"/>
            <a:ext cx="2914650" cy="502920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Tracking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4E2179-52D6-598F-8856-BE31912F8249}"/>
              </a:ext>
            </a:extLst>
          </p:cNvPr>
          <p:cNvSpPr/>
          <p:nvPr/>
        </p:nvSpPr>
        <p:spPr>
          <a:xfrm>
            <a:off x="8307182" y="254851"/>
            <a:ext cx="2914650" cy="5029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F2B442-BFC7-74E5-AACE-4528FA60A4F4}"/>
              </a:ext>
            </a:extLst>
          </p:cNvPr>
          <p:cNvCxnSpPr>
            <a:cxnSpLocks/>
          </p:cNvCxnSpPr>
          <p:nvPr/>
        </p:nvCxnSpPr>
        <p:spPr>
          <a:xfrm>
            <a:off x="2121647" y="1535011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FE5DFC-4D32-F770-DE32-957AE57B21F5}"/>
              </a:ext>
            </a:extLst>
          </p:cNvPr>
          <p:cNvCxnSpPr>
            <a:cxnSpLocks/>
          </p:cNvCxnSpPr>
          <p:nvPr/>
        </p:nvCxnSpPr>
        <p:spPr>
          <a:xfrm>
            <a:off x="9789272" y="158073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E0345D-D883-C00D-44A9-6499C981105B}"/>
              </a:ext>
            </a:extLst>
          </p:cNvPr>
          <p:cNvSpPr/>
          <p:nvPr/>
        </p:nvSpPr>
        <p:spPr>
          <a:xfrm>
            <a:off x="664322" y="9882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motion trace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983822-222A-33F4-3713-8839F144E439}"/>
              </a:ext>
            </a:extLst>
          </p:cNvPr>
          <p:cNvSpPr/>
          <p:nvPr/>
        </p:nvSpPr>
        <p:spPr>
          <a:xfrm>
            <a:off x="664322" y="20169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Feedback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3DB3CB6-D7BF-63B9-2699-1ED600EEFAA5}"/>
              </a:ext>
            </a:extLst>
          </p:cNvPr>
          <p:cNvSpPr/>
          <p:nvPr/>
        </p:nvSpPr>
        <p:spPr>
          <a:xfrm>
            <a:off x="664322" y="308187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Updated positions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B7A0CB-AA89-C340-5377-FD865FB1AC9F}"/>
              </a:ext>
            </a:extLst>
          </p:cNvPr>
          <p:cNvSpPr/>
          <p:nvPr/>
        </p:nvSpPr>
        <p:spPr>
          <a:xfrm>
            <a:off x="664322" y="409533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KIM noise (optional)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665B72-FE50-C8D3-C86F-7DBDBEFACB36}"/>
              </a:ext>
            </a:extLst>
          </p:cNvPr>
          <p:cNvSpPr/>
          <p:nvPr/>
        </p:nvSpPr>
        <p:spPr>
          <a:xfrm>
            <a:off x="664322" y="5151653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KIM latency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02E168-027D-DE2E-F145-B06F589A64A7}"/>
              </a:ext>
            </a:extLst>
          </p:cNvPr>
          <p:cNvCxnSpPr>
            <a:cxnSpLocks/>
          </p:cNvCxnSpPr>
          <p:nvPr/>
        </p:nvCxnSpPr>
        <p:spPr>
          <a:xfrm>
            <a:off x="2121647" y="259990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C9DBE-2F7C-931C-EC21-FC5B184BCFA7}"/>
              </a:ext>
            </a:extLst>
          </p:cNvPr>
          <p:cNvCxnSpPr>
            <a:cxnSpLocks/>
          </p:cNvCxnSpPr>
          <p:nvPr/>
        </p:nvCxnSpPr>
        <p:spPr>
          <a:xfrm>
            <a:off x="2121647" y="366670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28EA04-D12D-E2E3-6C2A-61A824365D4C}"/>
              </a:ext>
            </a:extLst>
          </p:cNvPr>
          <p:cNvCxnSpPr>
            <a:cxnSpLocks/>
          </p:cNvCxnSpPr>
          <p:nvPr/>
        </p:nvCxnSpPr>
        <p:spPr>
          <a:xfrm>
            <a:off x="2121647" y="4678261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05B695-2C14-987E-3E3F-CA4693FB774A}"/>
              </a:ext>
            </a:extLst>
          </p:cNvPr>
          <p:cNvSpPr/>
          <p:nvPr/>
        </p:nvSpPr>
        <p:spPr>
          <a:xfrm>
            <a:off x="8331947" y="9882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UDP receive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B5AA0E-9022-7A0B-F6B2-4A3FAF643542}"/>
              </a:ext>
            </a:extLst>
          </p:cNvPr>
          <p:cNvSpPr/>
          <p:nvPr/>
        </p:nvSpPr>
        <p:spPr>
          <a:xfrm>
            <a:off x="664322" y="615844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UDP send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75F85-9F32-F552-4979-FBAC83DC1E93}"/>
              </a:ext>
            </a:extLst>
          </p:cNvPr>
          <p:cNvCxnSpPr>
            <a:cxnSpLocks/>
          </p:cNvCxnSpPr>
          <p:nvPr/>
        </p:nvCxnSpPr>
        <p:spPr>
          <a:xfrm>
            <a:off x="2121647" y="576982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FF8A7F9-C6AC-5B8C-53AC-8E76FD8D4FC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578972" y="1239736"/>
            <a:ext cx="4752975" cy="51701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9545CD-07CA-0F10-CAEA-B6C81CD3456B}"/>
              </a:ext>
            </a:extLst>
          </p:cNvPr>
          <p:cNvSpPr/>
          <p:nvPr/>
        </p:nvSpPr>
        <p:spPr>
          <a:xfrm>
            <a:off x="8331947" y="20169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Compensation algorithm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EB69A0F-2935-43F1-D1E6-32F3E761E4EE}"/>
              </a:ext>
            </a:extLst>
          </p:cNvPr>
          <p:cNvSpPr/>
          <p:nvPr/>
        </p:nvSpPr>
        <p:spPr>
          <a:xfrm>
            <a:off x="8331947" y="2969475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B9EC9A2-BA07-CDF6-B4E5-BAC1D416434A}"/>
              </a:ext>
            </a:extLst>
          </p:cNvPr>
          <p:cNvSpPr/>
          <p:nvPr/>
        </p:nvSpPr>
        <p:spPr>
          <a:xfrm>
            <a:off x="8343899" y="487257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positions 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3B13CD9-3ECF-5D62-46B0-0F6106B369AD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rot="10800000">
            <a:off x="3578973" y="2268437"/>
            <a:ext cx="4764927" cy="2855595"/>
          </a:xfrm>
          <a:prstGeom prst="bentConnector3">
            <a:avLst>
              <a:gd name="adj1" fmla="val 4177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7EB823-7D31-B345-5EA9-3FB9582FE8A6}"/>
              </a:ext>
            </a:extLst>
          </p:cNvPr>
          <p:cNvCxnSpPr>
            <a:cxnSpLocks/>
          </p:cNvCxnSpPr>
          <p:nvPr/>
        </p:nvCxnSpPr>
        <p:spPr>
          <a:xfrm>
            <a:off x="9801224" y="5433594"/>
            <a:ext cx="0" cy="336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B7C489-1669-0288-BCAE-E778A1B30402}"/>
              </a:ext>
            </a:extLst>
          </p:cNvPr>
          <p:cNvCxnSpPr>
            <a:cxnSpLocks/>
          </p:cNvCxnSpPr>
          <p:nvPr/>
        </p:nvCxnSpPr>
        <p:spPr>
          <a:xfrm flipV="1">
            <a:off x="3578972" y="6221311"/>
            <a:ext cx="4752975" cy="3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D2EBE-7AA8-5714-3CC3-20E6B03908A6}"/>
              </a:ext>
            </a:extLst>
          </p:cNvPr>
          <p:cNvSpPr/>
          <p:nvPr/>
        </p:nvSpPr>
        <p:spPr>
          <a:xfrm>
            <a:off x="8531545" y="5854506"/>
            <a:ext cx="2539359" cy="922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Motion plot in real-time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8202E2-854E-C962-E388-0153CC20C4F2}"/>
              </a:ext>
            </a:extLst>
          </p:cNvPr>
          <p:cNvCxnSpPr>
            <a:cxnSpLocks/>
          </p:cNvCxnSpPr>
          <p:nvPr/>
        </p:nvCxnSpPr>
        <p:spPr>
          <a:xfrm>
            <a:off x="9764507" y="259038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50D46A-1F78-0839-67C5-6A033EF8F49E}"/>
              </a:ext>
            </a:extLst>
          </p:cNvPr>
          <p:cNvCxnSpPr>
            <a:cxnSpLocks/>
          </p:cNvCxnSpPr>
          <p:nvPr/>
        </p:nvCxnSpPr>
        <p:spPr>
          <a:xfrm>
            <a:off x="9764507" y="358479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3949827-EFFB-B43E-9F12-C5692E8781A8}"/>
              </a:ext>
            </a:extLst>
          </p:cNvPr>
          <p:cNvSpPr/>
          <p:nvPr/>
        </p:nvSpPr>
        <p:spPr>
          <a:xfrm>
            <a:off x="8343899" y="4040087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error (optional)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191662-7D00-EFD6-0648-24D2F701CB52}"/>
              </a:ext>
            </a:extLst>
          </p:cNvPr>
          <p:cNvCxnSpPr>
            <a:cxnSpLocks/>
          </p:cNvCxnSpPr>
          <p:nvPr/>
        </p:nvCxnSpPr>
        <p:spPr>
          <a:xfrm>
            <a:off x="9788456" y="4546837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0B023E9-AD9B-2EE2-6D14-4D4ACDA63211}"/>
              </a:ext>
            </a:extLst>
          </p:cNvPr>
          <p:cNvSpPr txBox="1"/>
          <p:nvPr/>
        </p:nvSpPr>
        <p:spPr>
          <a:xfrm>
            <a:off x="4551903" y="248039"/>
            <a:ext cx="2759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KIM + Couch emulator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0A1AE93-FFA1-23CE-70C2-D29D8600DA70}"/>
              </a:ext>
            </a:extLst>
          </p:cNvPr>
          <p:cNvCxnSpPr/>
          <p:nvPr/>
        </p:nvCxnSpPr>
        <p:spPr>
          <a:xfrm>
            <a:off x="7834117" y="1591522"/>
            <a:ext cx="0" cy="1397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278AE1D-ECF8-6588-DE24-794515EF8941}"/>
              </a:ext>
            </a:extLst>
          </p:cNvPr>
          <p:cNvSpPr txBox="1"/>
          <p:nvPr/>
        </p:nvSpPr>
        <p:spPr>
          <a:xfrm>
            <a:off x="7354370" y="1587437"/>
            <a:ext cx="461665" cy="1531253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/>
              <a:t>Couch latency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67053F-3BD2-C305-6F7A-674A914F40A1}"/>
              </a:ext>
            </a:extLst>
          </p:cNvPr>
          <p:cNvSpPr txBox="1"/>
          <p:nvPr/>
        </p:nvSpPr>
        <p:spPr>
          <a:xfrm>
            <a:off x="7834117" y="1655382"/>
            <a:ext cx="105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50-70ms</a:t>
            </a:r>
          </a:p>
        </p:txBody>
      </p:sp>
    </p:spTree>
    <p:extLst>
      <p:ext uri="{BB962C8B-B14F-4D97-AF65-F5344CB8AC3E}">
        <p14:creationId xmlns:p14="http://schemas.microsoft.com/office/powerpoint/2010/main" val="36887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D9214F-3D53-FDD2-6D7F-B0F847241AAB}"/>
              </a:ext>
            </a:extLst>
          </p:cNvPr>
          <p:cNvSpPr/>
          <p:nvPr/>
        </p:nvSpPr>
        <p:spPr>
          <a:xfrm>
            <a:off x="511383" y="268158"/>
            <a:ext cx="5829456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Segoe UI" panose="020B0502040204020203" pitchFamily="34" charset="0"/>
              </a:rPr>
              <a:t>Target </a:t>
            </a:r>
            <a:r>
              <a:rPr lang="en-AU" dirty="0">
                <a:effectLst/>
                <a:latin typeface="Aptos" panose="020B0004020202020204" pitchFamily="34" charset="0"/>
              </a:rPr>
              <a:t>Frame Position (input motion trace)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50F70-3DA6-32E0-14DF-71A814DD2A74}"/>
              </a:ext>
            </a:extLst>
          </p:cNvPr>
          <p:cNvSpPr txBox="1"/>
          <p:nvPr/>
        </p:nvSpPr>
        <p:spPr>
          <a:xfrm>
            <a:off x="344773" y="1813345"/>
            <a:ext cx="118472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While timestamp is within input motion duration: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Couch operation (latency added)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couch position</a:t>
            </a:r>
          </a:p>
          <a:p>
            <a:r>
              <a:rPr lang="en-US" dirty="0"/>
              <a:t>      If couch did not move:</a:t>
            </a:r>
          </a:p>
          <a:p>
            <a:r>
              <a:rPr lang="en-US" dirty="0"/>
              <a:t>	couch position = 0</a:t>
            </a:r>
          </a:p>
          <a:p>
            <a:r>
              <a:rPr lang="en-US" dirty="0"/>
              <a:t>	</a:t>
            </a:r>
            <a:r>
              <a:rPr lang="en-US" dirty="0" err="1"/>
              <a:t>xxxx</a:t>
            </a:r>
            <a:endParaRPr lang="en-US" dirty="0"/>
          </a:p>
          <a:p>
            <a:r>
              <a:rPr lang="en-US" dirty="0"/>
              <a:t>	Target isocenter position  = Target frame position + couch position</a:t>
            </a:r>
          </a:p>
          <a:p>
            <a:r>
              <a:rPr lang="en-US" dirty="0"/>
              <a:t>	KIM latency</a:t>
            </a:r>
          </a:p>
          <a:p>
            <a:r>
              <a:rPr lang="en-US" dirty="0"/>
              <a:t>	Send delayed target isocenter position to couch algorithm </a:t>
            </a:r>
          </a:p>
          <a:p>
            <a:r>
              <a:rPr lang="en-US" dirty="0"/>
              <a:t>      if couch did move:</a:t>
            </a:r>
          </a:p>
          <a:p>
            <a:r>
              <a:rPr lang="en-US" dirty="0"/>
              <a:t>	 Target isocenter position  = Target frame position + couch position</a:t>
            </a:r>
          </a:p>
          <a:p>
            <a:r>
              <a:rPr lang="en-US" dirty="0"/>
              <a:t>	 KIM latency</a:t>
            </a:r>
          </a:p>
          <a:p>
            <a:r>
              <a:rPr lang="en-US" dirty="0"/>
              <a:t>	 Send delayed target isocenter position to couch algorithm </a:t>
            </a:r>
          </a:p>
          <a:p>
            <a:r>
              <a:rPr lang="en-US" dirty="0"/>
              <a:t>       Log and print (frame number, frame timestamp, target isocenter position, Target frame position, couch position)</a:t>
            </a:r>
          </a:p>
          <a:p>
            <a:r>
              <a:rPr lang="en-US" dirty="0"/>
              <a:t>       timestamp+=1</a:t>
            </a:r>
          </a:p>
          <a:p>
            <a:r>
              <a:rPr lang="en-US" dirty="0"/>
              <a:t>       Get current time (</a:t>
            </a:r>
            <a:r>
              <a:rPr lang="en-US" dirty="0" err="1"/>
              <a:t>time.time</a:t>
            </a:r>
            <a:r>
              <a:rPr lang="en-US" dirty="0"/>
              <a:t>())</a:t>
            </a:r>
          </a:p>
          <a:p>
            <a:r>
              <a:rPr lang="en-US" dirty="0"/>
              <a:t>       if current time – start time &lt; Time period x num time periods:</a:t>
            </a:r>
          </a:p>
          <a:p>
            <a:r>
              <a:rPr lang="en-US" dirty="0"/>
              <a:t>	</a:t>
            </a:r>
            <a:r>
              <a:rPr lang="en-US" dirty="0" err="1"/>
              <a:t>time.sleep</a:t>
            </a:r>
            <a:r>
              <a:rPr lang="en-US" dirty="0"/>
              <a:t>(1)</a:t>
            </a:r>
          </a:p>
          <a:p>
            <a:r>
              <a:rPr lang="en-US" dirty="0"/>
              <a:t>	get current time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281137-8036-754F-77F5-29A93E76231D}"/>
              </a:ext>
            </a:extLst>
          </p:cNvPr>
          <p:cNvSpPr/>
          <p:nvPr/>
        </p:nvSpPr>
        <p:spPr>
          <a:xfrm>
            <a:off x="511383" y="1074337"/>
            <a:ext cx="5829456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isocenter position (input motion trace + couch position)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B3604-3301-C376-9B6B-D930E359C445}"/>
              </a:ext>
            </a:extLst>
          </p:cNvPr>
          <p:cNvSpPr txBox="1"/>
          <p:nvPr/>
        </p:nvSpPr>
        <p:spPr>
          <a:xfrm>
            <a:off x="6865495" y="334952"/>
            <a:ext cx="567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Couch and Target position are updated sequentially 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Simple to implement, less flexibility </a:t>
            </a:r>
          </a:p>
        </p:txBody>
      </p:sp>
    </p:spTree>
    <p:extLst>
      <p:ext uri="{BB962C8B-B14F-4D97-AF65-F5344CB8AC3E}">
        <p14:creationId xmlns:p14="http://schemas.microsoft.com/office/powerpoint/2010/main" val="3273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A90C-242D-7EF7-8AC6-2D4A5E53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DB31-E1CB-D304-F43B-6A7AB06C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realistic simulation as couch and KIM system are independent in real-world</a:t>
            </a:r>
          </a:p>
          <a:p>
            <a:r>
              <a:rPr lang="en-US" dirty="0"/>
              <a:t>Couch operation should not affect KIM measurement being generated </a:t>
            </a:r>
          </a:p>
          <a:p>
            <a:r>
              <a:rPr lang="en-US" dirty="0"/>
              <a:t>More flexibility adding more components on different threads</a:t>
            </a:r>
          </a:p>
          <a:p>
            <a:r>
              <a:rPr lang="en-US" dirty="0"/>
              <a:t>Clean logic </a:t>
            </a:r>
          </a:p>
        </p:txBody>
      </p:sp>
    </p:spTree>
    <p:extLst>
      <p:ext uri="{BB962C8B-B14F-4D97-AF65-F5344CB8AC3E}">
        <p14:creationId xmlns:p14="http://schemas.microsoft.com/office/powerpoint/2010/main" val="421722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13072-BA58-3D8E-7361-A253AB53C3AD}"/>
              </a:ext>
            </a:extLst>
          </p:cNvPr>
          <p:cNvSpPr txBox="1"/>
          <p:nvPr/>
        </p:nvSpPr>
        <p:spPr>
          <a:xfrm>
            <a:off x="0" y="326572"/>
            <a:ext cx="118491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Real target position (ground truth)</a:t>
            </a:r>
          </a:p>
          <a:p>
            <a:r>
              <a:rPr lang="en-US" dirty="0"/>
              <a:t>Timestamp, target position (robot/motion platform input trace, 0.2s interval) </a:t>
            </a:r>
          </a:p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2. KIM measurement (latency occurs)</a:t>
            </a:r>
          </a:p>
          <a:p>
            <a:r>
              <a:rPr lang="en-US" dirty="0"/>
              <a:t>Real target </a:t>
            </a:r>
            <a:r>
              <a:rPr lang="en-US" dirty="0" err="1"/>
              <a:t>position_timestamp</a:t>
            </a:r>
            <a:r>
              <a:rPr lang="en-US" dirty="0"/>
              <a:t>, local timestamp after delay, KIM measurement (interpolated from real target position)</a:t>
            </a:r>
          </a:p>
          <a:p>
            <a:endParaRPr lang="en-US" dirty="0"/>
          </a:p>
          <a:p>
            <a:r>
              <a:rPr lang="en-US" dirty="0"/>
              <a:t>3. Couch running log</a:t>
            </a:r>
          </a:p>
          <a:p>
            <a:r>
              <a:rPr lang="en-US" dirty="0"/>
              <a:t>[Local timestamp when motor starts moving, received KIM measurement, </a:t>
            </a:r>
          </a:p>
          <a:p>
            <a:r>
              <a:rPr lang="en-US" dirty="0"/>
              <a:t>error (KIM measurement – </a:t>
            </a:r>
            <a:r>
              <a:rPr lang="en-US" dirty="0" err="1"/>
              <a:t>isocentre</a:t>
            </a:r>
            <a:r>
              <a:rPr lang="en-US" dirty="0"/>
              <a:t>), couch position it should travel to)]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Logic from Paul and Ann are fundamentally the same. </a:t>
            </a:r>
          </a:p>
          <a:p>
            <a:r>
              <a:rPr lang="en-US" dirty="0"/>
              <a:t>Why multi-threading is better</a:t>
            </a:r>
          </a:p>
        </p:txBody>
      </p:sp>
    </p:spTree>
    <p:extLst>
      <p:ext uri="{BB962C8B-B14F-4D97-AF65-F5344CB8AC3E}">
        <p14:creationId xmlns:p14="http://schemas.microsoft.com/office/powerpoint/2010/main" val="74422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DA62E8-3510-616B-03F9-84AEBDB32221}"/>
              </a:ext>
            </a:extLst>
          </p:cNvPr>
          <p:cNvSpPr/>
          <p:nvPr/>
        </p:nvSpPr>
        <p:spPr>
          <a:xfrm>
            <a:off x="619366" y="1301240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31964F-DB6D-8AA7-4B87-AED7586F743C}"/>
              </a:ext>
            </a:extLst>
          </p:cNvPr>
          <p:cNvSpPr/>
          <p:nvPr/>
        </p:nvSpPr>
        <p:spPr>
          <a:xfrm>
            <a:off x="619366" y="1976154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6EAF9C-DDD0-3A09-5687-15C9F502972F}"/>
              </a:ext>
            </a:extLst>
          </p:cNvPr>
          <p:cNvSpPr/>
          <p:nvPr/>
        </p:nvSpPr>
        <p:spPr>
          <a:xfrm>
            <a:off x="619366" y="2651068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7C52DD-2470-053A-11FB-096D78542E8E}"/>
              </a:ext>
            </a:extLst>
          </p:cNvPr>
          <p:cNvSpPr/>
          <p:nvPr/>
        </p:nvSpPr>
        <p:spPr>
          <a:xfrm>
            <a:off x="619365" y="3311992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5AE2A4-DC1D-61D5-C805-87F15DF794B3}"/>
              </a:ext>
            </a:extLst>
          </p:cNvPr>
          <p:cNvSpPr/>
          <p:nvPr/>
        </p:nvSpPr>
        <p:spPr>
          <a:xfrm>
            <a:off x="619365" y="3986906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C0D277-2314-D603-D158-21F63CD08AD3}"/>
              </a:ext>
            </a:extLst>
          </p:cNvPr>
          <p:cNvSpPr/>
          <p:nvPr/>
        </p:nvSpPr>
        <p:spPr>
          <a:xfrm>
            <a:off x="619365" y="4661820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6DA6A4-2752-590A-7C13-A3F7A871EABD}"/>
              </a:ext>
            </a:extLst>
          </p:cNvPr>
          <p:cNvSpPr/>
          <p:nvPr/>
        </p:nvSpPr>
        <p:spPr>
          <a:xfrm>
            <a:off x="619365" y="5336734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DE61D5-DA03-5AD7-110D-3A701147DA16}"/>
              </a:ext>
            </a:extLst>
          </p:cNvPr>
          <p:cNvSpPr/>
          <p:nvPr/>
        </p:nvSpPr>
        <p:spPr>
          <a:xfrm>
            <a:off x="619364" y="5997658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10653B-E388-1626-8591-22C7B9E61793}"/>
              </a:ext>
            </a:extLst>
          </p:cNvPr>
          <p:cNvCxnSpPr>
            <a:cxnSpLocks/>
          </p:cNvCxnSpPr>
          <p:nvPr/>
        </p:nvCxnSpPr>
        <p:spPr>
          <a:xfrm>
            <a:off x="5576835" y="1507253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DCA8F-24A9-D425-58BC-D284E0F74617}"/>
              </a:ext>
            </a:extLst>
          </p:cNvPr>
          <p:cNvSpPr txBox="1"/>
          <p:nvPr/>
        </p:nvSpPr>
        <p:spPr>
          <a:xfrm>
            <a:off x="1733100" y="846786"/>
            <a:ext cx="162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tracking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94C28-462B-D03C-DB7D-16418C57A78A}"/>
              </a:ext>
            </a:extLst>
          </p:cNvPr>
          <p:cNvSpPr txBox="1"/>
          <p:nvPr/>
        </p:nvSpPr>
        <p:spPr>
          <a:xfrm>
            <a:off x="8852598" y="904351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Couch response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739481-8AF0-9552-08FE-0B8A33FF0C5D}"/>
              </a:ext>
            </a:extLst>
          </p:cNvPr>
          <p:cNvSpPr/>
          <p:nvPr/>
        </p:nvSpPr>
        <p:spPr>
          <a:xfrm>
            <a:off x="8397355" y="1507252"/>
            <a:ext cx="2934119" cy="15038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sp>
        <p:nvSpPr>
          <p:cNvPr id="19" name="&quot;No&quot; Symbol 18">
            <a:extLst>
              <a:ext uri="{FF2B5EF4-FFF2-40B4-BE49-F238E27FC236}">
                <a16:creationId xmlns:a16="http://schemas.microsoft.com/office/drawing/2014/main" id="{FD77893F-4FD6-B2DA-6179-815113D41FF4}"/>
              </a:ext>
            </a:extLst>
          </p:cNvPr>
          <p:cNvSpPr/>
          <p:nvPr/>
        </p:nvSpPr>
        <p:spPr>
          <a:xfrm>
            <a:off x="7717134" y="1976154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7DA9EC2D-9CCA-A0AC-89F9-83E60B3FF5EC}"/>
              </a:ext>
            </a:extLst>
          </p:cNvPr>
          <p:cNvSpPr/>
          <p:nvPr/>
        </p:nvSpPr>
        <p:spPr>
          <a:xfrm>
            <a:off x="7717134" y="2651068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E7E1D-94E0-DD38-1E45-C70B17879214}"/>
              </a:ext>
            </a:extLst>
          </p:cNvPr>
          <p:cNvCxnSpPr/>
          <p:nvPr/>
        </p:nvCxnSpPr>
        <p:spPr>
          <a:xfrm>
            <a:off x="5576835" y="2156176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8FB05-4C84-07D9-BA00-4B7B7D13D68C}"/>
              </a:ext>
            </a:extLst>
          </p:cNvPr>
          <p:cNvCxnSpPr/>
          <p:nvPr/>
        </p:nvCxnSpPr>
        <p:spPr>
          <a:xfrm>
            <a:off x="5576835" y="2903403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43A34B-22D0-7D0B-226D-90A3620EC611}"/>
              </a:ext>
            </a:extLst>
          </p:cNvPr>
          <p:cNvSpPr/>
          <p:nvPr/>
        </p:nvSpPr>
        <p:spPr>
          <a:xfrm>
            <a:off x="8397355" y="3548744"/>
            <a:ext cx="2934119" cy="232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BC82AC-D946-A871-0EF6-249CCB4D0CFF}"/>
              </a:ext>
            </a:extLst>
          </p:cNvPr>
          <p:cNvCxnSpPr>
            <a:cxnSpLocks/>
          </p:cNvCxnSpPr>
          <p:nvPr/>
        </p:nvCxnSpPr>
        <p:spPr>
          <a:xfrm>
            <a:off x="5576835" y="3548744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id="{8A71BFC9-CF84-2647-29A1-71B11E505984}"/>
              </a:ext>
            </a:extLst>
          </p:cNvPr>
          <p:cNvSpPr/>
          <p:nvPr/>
        </p:nvSpPr>
        <p:spPr>
          <a:xfrm>
            <a:off x="7745745" y="3991887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4D290D56-C5B0-DB84-8513-1929F7C95888}"/>
              </a:ext>
            </a:extLst>
          </p:cNvPr>
          <p:cNvSpPr/>
          <p:nvPr/>
        </p:nvSpPr>
        <p:spPr>
          <a:xfrm>
            <a:off x="7745745" y="4666801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53CAE0-08BA-BF8C-72B0-B39A35621F72}"/>
              </a:ext>
            </a:extLst>
          </p:cNvPr>
          <p:cNvCxnSpPr/>
          <p:nvPr/>
        </p:nvCxnSpPr>
        <p:spPr>
          <a:xfrm>
            <a:off x="5605446" y="4171909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D389A9-2D24-426E-7D0E-706F39C15B3C}"/>
              </a:ext>
            </a:extLst>
          </p:cNvPr>
          <p:cNvCxnSpPr/>
          <p:nvPr/>
        </p:nvCxnSpPr>
        <p:spPr>
          <a:xfrm>
            <a:off x="5605446" y="4919136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&quot;No&quot; Symbol 29">
            <a:extLst>
              <a:ext uri="{FF2B5EF4-FFF2-40B4-BE49-F238E27FC236}">
                <a16:creationId xmlns:a16="http://schemas.microsoft.com/office/drawing/2014/main" id="{DF8273D1-3FB6-64E9-961C-90460FC68C38}"/>
              </a:ext>
            </a:extLst>
          </p:cNvPr>
          <p:cNvSpPr/>
          <p:nvPr/>
        </p:nvSpPr>
        <p:spPr>
          <a:xfrm>
            <a:off x="7745745" y="5324967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FDBB8-62C1-1536-0361-DCF44C700BEE}"/>
              </a:ext>
            </a:extLst>
          </p:cNvPr>
          <p:cNvCxnSpPr/>
          <p:nvPr/>
        </p:nvCxnSpPr>
        <p:spPr>
          <a:xfrm>
            <a:off x="5605446" y="5577302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0E327-7B02-EB5C-4B6C-F0309B9F3BB5}"/>
              </a:ext>
            </a:extLst>
          </p:cNvPr>
          <p:cNvSpPr/>
          <p:nvPr/>
        </p:nvSpPr>
        <p:spPr>
          <a:xfrm>
            <a:off x="8397355" y="6249993"/>
            <a:ext cx="2934119" cy="504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2C5969-AA73-5042-8743-1CBC7CD8964D}"/>
              </a:ext>
            </a:extLst>
          </p:cNvPr>
          <p:cNvCxnSpPr>
            <a:cxnSpLocks/>
          </p:cNvCxnSpPr>
          <p:nvPr/>
        </p:nvCxnSpPr>
        <p:spPr>
          <a:xfrm>
            <a:off x="5576835" y="6249993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F66331-BA9D-D33C-3425-2FCC8418A904}"/>
              </a:ext>
            </a:extLst>
          </p:cNvPr>
          <p:cNvSpPr txBox="1"/>
          <p:nvPr/>
        </p:nvSpPr>
        <p:spPr>
          <a:xfrm>
            <a:off x="522514" y="291402"/>
            <a:ext cx="80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Couch Compensation – Always compensate on latest measurement</a:t>
            </a:r>
          </a:p>
        </p:txBody>
      </p:sp>
    </p:spTree>
    <p:extLst>
      <p:ext uri="{BB962C8B-B14F-4D97-AF65-F5344CB8AC3E}">
        <p14:creationId xmlns:p14="http://schemas.microsoft.com/office/powerpoint/2010/main" val="15592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2B3-C153-3F1C-6273-4129C43B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3" y="537222"/>
            <a:ext cx="9945029" cy="1005588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Flowchart –with 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  <a:r>
              <a:rPr lang="en-US" dirty="0" err="1"/>
              <a:t>UDPsender_realtime.py</a:t>
            </a:r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0F63019-6B70-5403-56F6-898D97310A4F}"/>
              </a:ext>
            </a:extLst>
          </p:cNvPr>
          <p:cNvSpPr/>
          <p:nvPr/>
        </p:nvSpPr>
        <p:spPr>
          <a:xfrm>
            <a:off x="265123" y="3356706"/>
            <a:ext cx="3328850" cy="1099323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Couch                       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C88C2E5-1ABF-E29E-4F13-46E7A1BFF838}"/>
              </a:ext>
            </a:extLst>
          </p:cNvPr>
          <p:cNvSpPr/>
          <p:nvPr/>
        </p:nvSpPr>
        <p:spPr>
          <a:xfrm>
            <a:off x="1674950" y="3544671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B1DF0B-B96E-0988-717E-C1AA2F9238C8}"/>
              </a:ext>
            </a:extLst>
          </p:cNvPr>
          <p:cNvSpPr/>
          <p:nvPr/>
        </p:nvSpPr>
        <p:spPr>
          <a:xfrm>
            <a:off x="267629" y="2468015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85C7A8-00C2-B58D-A288-A795429FB87B}"/>
              </a:ext>
            </a:extLst>
          </p:cNvPr>
          <p:cNvCxnSpPr>
            <a:cxnSpLocks/>
          </p:cNvCxnSpPr>
          <p:nvPr/>
        </p:nvCxnSpPr>
        <p:spPr>
          <a:xfrm>
            <a:off x="1182029" y="2928464"/>
            <a:ext cx="422297" cy="616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49C49F53-4FBA-409A-24CB-AF05FCC67842}"/>
              </a:ext>
            </a:extLst>
          </p:cNvPr>
          <p:cNvSpPr/>
          <p:nvPr/>
        </p:nvSpPr>
        <p:spPr>
          <a:xfrm rot="5400000">
            <a:off x="2106132" y="4208168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82F52EAF-035B-3B19-2BD7-0A127CEEBD3D}"/>
              </a:ext>
            </a:extLst>
          </p:cNvPr>
          <p:cNvSpPr/>
          <p:nvPr/>
        </p:nvSpPr>
        <p:spPr>
          <a:xfrm rot="5400000">
            <a:off x="1158278" y="3479367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BCCDBF-D8E8-9CDB-9B98-FAD9E04CE63B}"/>
              </a:ext>
            </a:extLst>
          </p:cNvPr>
          <p:cNvSpPr/>
          <p:nvPr/>
        </p:nvSpPr>
        <p:spPr>
          <a:xfrm>
            <a:off x="1860805" y="4807545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18" name="Graphic 17" descr="Web cam with solid fill">
            <a:extLst>
              <a:ext uri="{FF2B5EF4-FFF2-40B4-BE49-F238E27FC236}">
                <a16:creationId xmlns:a16="http://schemas.microsoft.com/office/drawing/2014/main" id="{62771FAC-687B-6F2E-92EF-547F7F1B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366" y="3501858"/>
            <a:ext cx="507663" cy="50766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1A720F3-8215-5118-7A67-F0C80A3AE226}"/>
              </a:ext>
            </a:extLst>
          </p:cNvPr>
          <p:cNvSpPr/>
          <p:nvPr/>
        </p:nvSpPr>
        <p:spPr>
          <a:xfrm>
            <a:off x="4217427" y="310736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A6267F-BD73-B15C-2ECA-3590E6BFA26F}"/>
              </a:ext>
            </a:extLst>
          </p:cNvPr>
          <p:cNvCxnSpPr/>
          <p:nvPr/>
        </p:nvCxnSpPr>
        <p:spPr>
          <a:xfrm>
            <a:off x="2775205" y="3776287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FBCE89-1F79-5665-8452-88C3DC155AFB}"/>
              </a:ext>
            </a:extLst>
          </p:cNvPr>
          <p:cNvCxnSpPr>
            <a:cxnSpLocks/>
          </p:cNvCxnSpPr>
          <p:nvPr/>
        </p:nvCxnSpPr>
        <p:spPr>
          <a:xfrm flipH="1">
            <a:off x="3455428" y="4009521"/>
            <a:ext cx="481769" cy="65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CF2EF3-27F8-14FB-3E6B-A730183D2AA1}"/>
              </a:ext>
            </a:extLst>
          </p:cNvPr>
          <p:cNvSpPr/>
          <p:nvPr/>
        </p:nvSpPr>
        <p:spPr>
          <a:xfrm>
            <a:off x="4052221" y="3993342"/>
            <a:ext cx="2595968" cy="7038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ROI1, ROI2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F9775-C763-6536-88CC-6F314C09713D}"/>
              </a:ext>
            </a:extLst>
          </p:cNvPr>
          <p:cNvSpPr txBox="1"/>
          <p:nvPr/>
        </p:nvSpPr>
        <p:spPr>
          <a:xfrm>
            <a:off x="7284203" y="2259725"/>
            <a:ext cx="4640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Platform moves in 1D, based on the input trace.</a:t>
            </a:r>
          </a:p>
          <a:p>
            <a:pPr marL="342900" indent="-342900">
              <a:buAutoNum type="arabicPeriod"/>
            </a:pPr>
            <a:r>
              <a:rPr lang="en-US" dirty="0"/>
              <a:t>Depth camera measures depth values in real-time. Write to csv file, frame number, timestamp, ROI1 depth values (1D platform), ROI2 depth values (couch)</a:t>
            </a:r>
          </a:p>
          <a:p>
            <a:pPr marL="342900" indent="-342900">
              <a:buAutoNum type="arabicPeriod" startAt="3"/>
            </a:pPr>
            <a:r>
              <a:rPr lang="en-US" dirty="0"/>
              <a:t>Couch is receiving ROI1 depth values via UDP in real-time. Motor travel in opposite direction of 1D platform to achieve motion compensation. </a:t>
            </a:r>
          </a:p>
          <a:p>
            <a:r>
              <a:rPr lang="en-US" dirty="0"/>
              <a:t>*** For code details please see couch tracking pseudocode document.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01F2AC-FB4D-89E6-A7AC-E4AA17C012A2}"/>
              </a:ext>
            </a:extLst>
          </p:cNvPr>
          <p:cNvSpPr/>
          <p:nvPr/>
        </p:nvSpPr>
        <p:spPr>
          <a:xfrm>
            <a:off x="2145656" y="3107361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</p:spTree>
    <p:extLst>
      <p:ext uri="{BB962C8B-B14F-4D97-AF65-F5344CB8AC3E}">
        <p14:creationId xmlns:p14="http://schemas.microsoft.com/office/powerpoint/2010/main" val="330101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DD79-1A97-B441-6511-B5221089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82" y="364457"/>
            <a:ext cx="9499169" cy="1014224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with pre-recorded trace Flowchart – </a:t>
            </a:r>
            <a:r>
              <a:rPr lang="en-US" dirty="0" err="1"/>
              <a:t>UDPsend_trace.py</a:t>
            </a:r>
            <a:endParaRPr lang="en-US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B8E7688-8E09-0096-E590-EC70B2FB9C8C}"/>
              </a:ext>
            </a:extLst>
          </p:cNvPr>
          <p:cNvSpPr/>
          <p:nvPr/>
        </p:nvSpPr>
        <p:spPr>
          <a:xfrm>
            <a:off x="1347912" y="3653159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E5493F-3A0C-ADC5-C1C2-33331C27ABB2}"/>
              </a:ext>
            </a:extLst>
          </p:cNvPr>
          <p:cNvSpPr/>
          <p:nvPr/>
        </p:nvSpPr>
        <p:spPr>
          <a:xfrm>
            <a:off x="619367" y="2903238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3AEC8A-0D17-3BF3-96F7-F4D8224A63D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33767" y="3257290"/>
            <a:ext cx="70623" cy="3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Up-down Arrow 7">
            <a:extLst>
              <a:ext uri="{FF2B5EF4-FFF2-40B4-BE49-F238E27FC236}">
                <a16:creationId xmlns:a16="http://schemas.microsoft.com/office/drawing/2014/main" id="{6A08AB6D-19F6-5504-E86A-17D194F48F61}"/>
              </a:ext>
            </a:extLst>
          </p:cNvPr>
          <p:cNvSpPr/>
          <p:nvPr/>
        </p:nvSpPr>
        <p:spPr>
          <a:xfrm rot="5400000">
            <a:off x="1504029" y="3962604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6E36190A-7F17-8292-FC7A-719DAAFE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4558" y="3656742"/>
            <a:ext cx="507663" cy="50766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D32A7E-53CB-49EB-5B52-19CE6D47A562}"/>
              </a:ext>
            </a:extLst>
          </p:cNvPr>
          <p:cNvSpPr/>
          <p:nvPr/>
        </p:nvSpPr>
        <p:spPr>
          <a:xfrm>
            <a:off x="3194366" y="330468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EA953-F1DF-7DD4-96ED-2DEAC675B067}"/>
              </a:ext>
            </a:extLst>
          </p:cNvPr>
          <p:cNvCxnSpPr>
            <a:cxnSpLocks/>
          </p:cNvCxnSpPr>
          <p:nvPr/>
        </p:nvCxnSpPr>
        <p:spPr>
          <a:xfrm>
            <a:off x="2117883" y="3910574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55C5B9-343E-1A51-07F5-E804D26DC6BA}"/>
              </a:ext>
            </a:extLst>
          </p:cNvPr>
          <p:cNvSpPr/>
          <p:nvPr/>
        </p:nvSpPr>
        <p:spPr>
          <a:xfrm>
            <a:off x="2448167" y="4365988"/>
            <a:ext cx="2595968" cy="504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ADCC0AB-C66D-E1A4-E36D-75456F9EF26D}"/>
              </a:ext>
            </a:extLst>
          </p:cNvPr>
          <p:cNvSpPr/>
          <p:nvPr/>
        </p:nvSpPr>
        <p:spPr>
          <a:xfrm rot="13917980">
            <a:off x="5968246" y="2817352"/>
            <a:ext cx="171108" cy="21879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Single Corner of Rectangle 17">
            <a:extLst>
              <a:ext uri="{FF2B5EF4-FFF2-40B4-BE49-F238E27FC236}">
                <a16:creationId xmlns:a16="http://schemas.microsoft.com/office/drawing/2014/main" id="{C8024E91-5439-54C9-C4C7-127CD99D353A}"/>
              </a:ext>
            </a:extLst>
          </p:cNvPr>
          <p:cNvSpPr/>
          <p:nvPr/>
        </p:nvSpPr>
        <p:spPr>
          <a:xfrm>
            <a:off x="7377193" y="2694010"/>
            <a:ext cx="2138766" cy="41845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sender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211DC15-DDD5-4B80-1EA4-CB7D1330629D}"/>
              </a:ext>
            </a:extLst>
          </p:cNvPr>
          <p:cNvSpPr/>
          <p:nvPr/>
        </p:nvSpPr>
        <p:spPr>
          <a:xfrm>
            <a:off x="8652336" y="3910573"/>
            <a:ext cx="3077737" cy="908824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2929E8-C1DF-0C21-8361-5FAA2A975299}"/>
              </a:ext>
            </a:extLst>
          </p:cNvPr>
          <p:cNvCxnSpPr>
            <a:cxnSpLocks/>
          </p:cNvCxnSpPr>
          <p:nvPr/>
        </p:nvCxnSpPr>
        <p:spPr>
          <a:xfrm>
            <a:off x="9252488" y="3257290"/>
            <a:ext cx="616321" cy="52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AFEEB633-57F5-D8BA-6494-36B6045C10BE}"/>
              </a:ext>
            </a:extLst>
          </p:cNvPr>
          <p:cNvSpPr/>
          <p:nvPr/>
        </p:nvSpPr>
        <p:spPr>
          <a:xfrm rot="5400000">
            <a:off x="8897663" y="4745747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792941-7972-4FC9-4698-9DA8A31B7118}"/>
              </a:ext>
            </a:extLst>
          </p:cNvPr>
          <p:cNvSpPr/>
          <p:nvPr/>
        </p:nvSpPr>
        <p:spPr>
          <a:xfrm>
            <a:off x="9588285" y="4947539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24" name="Graphic 23" descr="Web cam with solid fill">
            <a:extLst>
              <a:ext uri="{FF2B5EF4-FFF2-40B4-BE49-F238E27FC236}">
                <a16:creationId xmlns:a16="http://schemas.microsoft.com/office/drawing/2014/main" id="{E1BFF970-823B-7301-7E90-9F73AAA2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422" y="3954099"/>
            <a:ext cx="507663" cy="5076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D116EF-B6B0-D4AE-04F0-EB5CEC6F6560}"/>
              </a:ext>
            </a:extLst>
          </p:cNvPr>
          <p:cNvSpPr/>
          <p:nvPr/>
        </p:nvSpPr>
        <p:spPr>
          <a:xfrm>
            <a:off x="7310230" y="3677303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916475-B3EA-C654-5021-53D27C7E7F01}"/>
              </a:ext>
            </a:extLst>
          </p:cNvPr>
          <p:cNvCxnSpPr>
            <a:cxnSpLocks/>
          </p:cNvCxnSpPr>
          <p:nvPr/>
        </p:nvCxnSpPr>
        <p:spPr>
          <a:xfrm>
            <a:off x="7498085" y="4265390"/>
            <a:ext cx="1273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F0BB0E-2869-6D9C-0637-13A08B429391}"/>
              </a:ext>
            </a:extLst>
          </p:cNvPr>
          <p:cNvSpPr/>
          <p:nvPr/>
        </p:nvSpPr>
        <p:spPr>
          <a:xfrm>
            <a:off x="6051830" y="4648578"/>
            <a:ext cx="2605864" cy="6630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ROI1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/>
              <a:t> ROI2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C0C406-4234-00D5-2F4C-1ACD193607EE}"/>
              </a:ext>
            </a:extLst>
          </p:cNvPr>
          <p:cNvCxnSpPr/>
          <p:nvPr/>
        </p:nvCxnSpPr>
        <p:spPr>
          <a:xfrm>
            <a:off x="5666544" y="2694010"/>
            <a:ext cx="0" cy="28853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942B6F-C727-A850-8553-5D5E9352F670}"/>
              </a:ext>
            </a:extLst>
          </p:cNvPr>
          <p:cNvSpPr/>
          <p:nvPr/>
        </p:nvSpPr>
        <p:spPr>
          <a:xfrm>
            <a:off x="286205" y="4592938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26B685-6A41-F726-89F8-72BBE70F111F}"/>
              </a:ext>
            </a:extLst>
          </p:cNvPr>
          <p:cNvSpPr/>
          <p:nvPr/>
        </p:nvSpPr>
        <p:spPr>
          <a:xfrm>
            <a:off x="10844088" y="3328536"/>
            <a:ext cx="955579" cy="42795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Couch </a:t>
            </a:r>
          </a:p>
        </p:txBody>
      </p:sp>
    </p:spTree>
    <p:extLst>
      <p:ext uri="{BB962C8B-B14F-4D97-AF65-F5344CB8AC3E}">
        <p14:creationId xmlns:p14="http://schemas.microsoft.com/office/powerpoint/2010/main" val="94330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996AE8DC-A908-831E-E12F-B95F2662AE39}"/>
              </a:ext>
            </a:extLst>
          </p:cNvPr>
          <p:cNvSpPr/>
          <p:nvPr/>
        </p:nvSpPr>
        <p:spPr>
          <a:xfrm>
            <a:off x="157778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camera</a:t>
            </a:r>
          </a:p>
          <a:p>
            <a:pPr algn="ctr"/>
            <a:r>
              <a:rPr lang="en-US" dirty="0"/>
              <a:t>(Surface tracking)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84F5DB2-ED47-33D6-7648-A46764C75BC6}"/>
              </a:ext>
            </a:extLst>
          </p:cNvPr>
          <p:cNvSpPr/>
          <p:nvPr/>
        </p:nvSpPr>
        <p:spPr>
          <a:xfrm>
            <a:off x="3736623" y="4096476"/>
            <a:ext cx="4707734" cy="227610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Couch Compensation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8D4CC6-8641-F76B-865C-0640280C53CB}"/>
              </a:ext>
            </a:extLst>
          </p:cNvPr>
          <p:cNvSpPr/>
          <p:nvPr/>
        </p:nvSpPr>
        <p:spPr>
          <a:xfrm>
            <a:off x="4368533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dirty="0"/>
              <a:t>(Internal motion tracking)</a:t>
            </a:r>
          </a:p>
          <a:p>
            <a:pPr algn="ctr"/>
            <a:endParaRPr lang="en-US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0408AF81-7B32-0F6F-8366-1860F87792C9}"/>
              </a:ext>
            </a:extLst>
          </p:cNvPr>
          <p:cNvSpPr/>
          <p:nvPr/>
        </p:nvSpPr>
        <p:spPr>
          <a:xfrm>
            <a:off x="8455377" y="675719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methodologies…</a:t>
            </a:r>
          </a:p>
          <a:p>
            <a:pPr algn="ctr"/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B07A904-1A03-4525-9A02-BA6BC4A19618}"/>
              </a:ext>
            </a:extLst>
          </p:cNvPr>
          <p:cNvSpPr/>
          <p:nvPr/>
        </p:nvSpPr>
        <p:spPr>
          <a:xfrm rot="13765741">
            <a:off x="2593343" y="3161429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51073CC-15B7-A82B-1035-FC011ACCB268}"/>
              </a:ext>
            </a:extLst>
          </p:cNvPr>
          <p:cNvSpPr/>
          <p:nvPr/>
        </p:nvSpPr>
        <p:spPr>
          <a:xfrm rot="16200000">
            <a:off x="5480889" y="3086817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559BA658-24DB-E0AD-EEE3-3678A2A66EC5}"/>
              </a:ext>
            </a:extLst>
          </p:cNvPr>
          <p:cNvSpPr/>
          <p:nvPr/>
        </p:nvSpPr>
        <p:spPr>
          <a:xfrm rot="18217815">
            <a:off x="8379456" y="3161430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516738-12AE-76AD-AD12-3B2DF03160D6}"/>
              </a:ext>
            </a:extLst>
          </p:cNvPr>
          <p:cNvSpPr/>
          <p:nvPr/>
        </p:nvSpPr>
        <p:spPr>
          <a:xfrm>
            <a:off x="1862399" y="2177142"/>
            <a:ext cx="2434441" cy="227610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Target</a:t>
            </a:r>
          </a:p>
          <a:p>
            <a:pPr algn="ctr"/>
            <a:r>
              <a:rPr lang="en-US" dirty="0"/>
              <a:t>(6Dof Robotic arm/</a:t>
            </a:r>
          </a:p>
          <a:p>
            <a:pPr algn="ctr"/>
            <a:r>
              <a:rPr lang="en-US" dirty="0"/>
              <a:t>1D motion platform)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9C966-919E-CEFB-17D9-7A561ABB9CF6}"/>
              </a:ext>
            </a:extLst>
          </p:cNvPr>
          <p:cNvSpPr/>
          <p:nvPr/>
        </p:nvSpPr>
        <p:spPr>
          <a:xfrm>
            <a:off x="377983" y="5002956"/>
            <a:ext cx="5403272" cy="1217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Movable Couch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8C63BA-D895-43AF-C0F9-E8B59435E980}"/>
              </a:ext>
            </a:extLst>
          </p:cNvPr>
          <p:cNvSpPr/>
          <p:nvPr/>
        </p:nvSpPr>
        <p:spPr>
          <a:xfrm>
            <a:off x="7297531" y="2177142"/>
            <a:ext cx="3315194" cy="20385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Tool</a:t>
            </a:r>
          </a:p>
          <a:p>
            <a:pPr algn="ctr"/>
            <a:r>
              <a:rPr lang="en-US" dirty="0"/>
              <a:t>(KIM/</a:t>
            </a:r>
          </a:p>
          <a:p>
            <a:pPr algn="ctr"/>
            <a:r>
              <a:rPr lang="en-US" dirty="0"/>
              <a:t>Depth measurement)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14222A15-FD07-0FEB-A8F4-710F30F39476}"/>
              </a:ext>
            </a:extLst>
          </p:cNvPr>
          <p:cNvSpPr/>
          <p:nvPr/>
        </p:nvSpPr>
        <p:spPr>
          <a:xfrm rot="10800000" flipV="1">
            <a:off x="4972221" y="3264469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FC2C8DE1-D817-1450-EDBE-DC6A91A3A0D8}"/>
              </a:ext>
            </a:extLst>
          </p:cNvPr>
          <p:cNvSpPr/>
          <p:nvPr/>
        </p:nvSpPr>
        <p:spPr>
          <a:xfrm rot="19810836" flipV="1">
            <a:off x="6404973" y="4505508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B8C44-C4B6-FF90-7F35-582E41628DF1}"/>
              </a:ext>
            </a:extLst>
          </p:cNvPr>
          <p:cNvSpPr txBox="1"/>
          <p:nvPr/>
        </p:nvSpPr>
        <p:spPr>
          <a:xfrm>
            <a:off x="4395844" y="2360215"/>
            <a:ext cx="2901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being tracked,</a:t>
            </a:r>
          </a:p>
          <a:p>
            <a:r>
              <a:rPr lang="en-US" dirty="0"/>
              <a:t>Positional measurement generated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8DC6E-E8CB-CB79-CD7B-C1411BAE0AB1}"/>
              </a:ext>
            </a:extLst>
          </p:cNvPr>
          <p:cNvSpPr txBox="1"/>
          <p:nvPr/>
        </p:nvSpPr>
        <p:spPr>
          <a:xfrm rot="19771864">
            <a:off x="6126158" y="4791990"/>
            <a:ext cx="291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Measurements are sent to couch via UDP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DE8C-A519-1F9A-2251-A3E8414924BD}"/>
              </a:ext>
            </a:extLst>
          </p:cNvPr>
          <p:cNvSpPr/>
          <p:nvPr/>
        </p:nvSpPr>
        <p:spPr>
          <a:xfrm>
            <a:off x="2822221" y="1084937"/>
            <a:ext cx="338667" cy="3279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C9BBF3-C8D7-2B7D-4ADC-A5745B65D697}"/>
              </a:ext>
            </a:extLst>
          </p:cNvPr>
          <p:cNvCxnSpPr/>
          <p:nvPr/>
        </p:nvCxnSpPr>
        <p:spPr>
          <a:xfrm>
            <a:off x="2246489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A2C51-4E9A-F7EB-FDD1-3447B2554EA9}"/>
              </a:ext>
            </a:extLst>
          </p:cNvPr>
          <p:cNvCxnSpPr/>
          <p:nvPr/>
        </p:nvCxnSpPr>
        <p:spPr>
          <a:xfrm>
            <a:off x="3674533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5FE80-838C-70C6-7AD7-A47749571176}"/>
              </a:ext>
            </a:extLst>
          </p:cNvPr>
          <p:cNvCxnSpPr>
            <a:cxnSpLocks/>
          </p:cNvCxnSpPr>
          <p:nvPr/>
        </p:nvCxnSpPr>
        <p:spPr>
          <a:xfrm flipH="1" flipV="1">
            <a:off x="2361370" y="1248913"/>
            <a:ext cx="2709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B6932-14C6-10A2-BE13-2C3AFC544EE4}"/>
              </a:ext>
            </a:extLst>
          </p:cNvPr>
          <p:cNvCxnSpPr>
            <a:cxnSpLocks/>
          </p:cNvCxnSpPr>
          <p:nvPr/>
        </p:nvCxnSpPr>
        <p:spPr>
          <a:xfrm>
            <a:off x="3309635" y="1248913"/>
            <a:ext cx="242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25B73E-AF46-A08C-D929-A5001FE4200F}"/>
              </a:ext>
            </a:extLst>
          </p:cNvPr>
          <p:cNvSpPr txBox="1"/>
          <p:nvPr/>
        </p:nvSpPr>
        <p:spPr>
          <a:xfrm>
            <a:off x="2426269" y="637824"/>
            <a:ext cx="11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Isocenter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8EC6F-D1EC-A76D-5D0C-7199421A13EA}"/>
              </a:ext>
            </a:extLst>
          </p:cNvPr>
          <p:cNvSpPr txBox="1"/>
          <p:nvPr/>
        </p:nvSpPr>
        <p:spPr>
          <a:xfrm>
            <a:off x="3942116" y="1087396"/>
            <a:ext cx="170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motion range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082D7-2782-0529-9202-165004478B9C}"/>
              </a:ext>
            </a:extLst>
          </p:cNvPr>
          <p:cNvCxnSpPr/>
          <p:nvPr/>
        </p:nvCxnSpPr>
        <p:spPr>
          <a:xfrm>
            <a:off x="2632303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1727CD-CE22-B4C5-C1F1-07C8D7F9634F}"/>
              </a:ext>
            </a:extLst>
          </p:cNvPr>
          <p:cNvCxnSpPr/>
          <p:nvPr/>
        </p:nvCxnSpPr>
        <p:spPr>
          <a:xfrm>
            <a:off x="3292702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C153F-9B53-5383-B051-FAFEEED028BD}"/>
              </a:ext>
            </a:extLst>
          </p:cNvPr>
          <p:cNvCxnSpPr>
            <a:cxnSpLocks/>
          </p:cNvCxnSpPr>
          <p:nvPr/>
        </p:nvCxnSpPr>
        <p:spPr>
          <a:xfrm>
            <a:off x="2756480" y="1840089"/>
            <a:ext cx="404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F8DE36-F9A4-534A-4554-3B83B0F5A48D}"/>
              </a:ext>
            </a:extLst>
          </p:cNvPr>
          <p:cNvSpPr txBox="1"/>
          <p:nvPr/>
        </p:nvSpPr>
        <p:spPr>
          <a:xfrm>
            <a:off x="3674533" y="1670172"/>
            <a:ext cx="234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Compensated motion range</a:t>
            </a:r>
          </a:p>
        </p:txBody>
      </p:sp>
    </p:spTree>
    <p:extLst>
      <p:ext uri="{BB962C8B-B14F-4D97-AF65-F5344CB8AC3E}">
        <p14:creationId xmlns:p14="http://schemas.microsoft.com/office/powerpoint/2010/main" val="35272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E47C0E5-1F32-DA9F-2870-3FAB2D5D6672}"/>
              </a:ext>
            </a:extLst>
          </p:cNvPr>
          <p:cNvSpPr/>
          <p:nvPr/>
        </p:nvSpPr>
        <p:spPr>
          <a:xfrm>
            <a:off x="834013" y="462224"/>
            <a:ext cx="2019719" cy="8139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sz="1200" dirty="0"/>
              <a:t>(Generated measurements)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923065-88E0-6B0D-59DA-8528958106D6}"/>
              </a:ext>
            </a:extLst>
          </p:cNvPr>
          <p:cNvCxnSpPr/>
          <p:nvPr/>
        </p:nvCxnSpPr>
        <p:spPr>
          <a:xfrm>
            <a:off x="1838848" y="1446963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36D50BA-FB89-6572-AB84-DB93FAA6DA53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956E-4716-8A65-9DFC-E144C4D2D7EE}"/>
              </a:ext>
            </a:extLst>
          </p:cNvPr>
          <p:cNvSpPr txBox="1"/>
          <p:nvPr/>
        </p:nvSpPr>
        <p:spPr>
          <a:xfrm>
            <a:off x="1838848" y="1429433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BDE0F7-5A33-261A-F8F8-180E4B352C1C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11B89F-CC20-FB3F-72E1-FAD44857BE95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982058-B6FE-CB01-D577-C82FDAF159FE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52715-BA73-D329-81EE-95EAEBE267BE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DA70-3689-B473-0BB6-B83F9E8CB9D9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DC21B-7095-5BE8-4CA9-4E7CC867F8E8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4032C2-16D5-13F0-1955-39C33C9A3312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9A9C53-C5AE-D58A-A389-B4C2D23D2AF1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75082-2D40-F65B-2627-C0B7AE869015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812E14-BA04-EC3F-5464-698F979A84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DB5782-443C-8DA6-28C7-F036348288E3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2BD158-52D8-65AA-E4FF-2004818FA53C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F73A7A-1310-5111-9FEC-69F29B3B3BE1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91A2E3-7F39-76E7-A300-99B0D9206CE2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284FEE-E7F1-23DA-1F4C-5959E62199D0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263D83-0363-DB2C-A753-1DCBDCBB7050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8AD899-E0E4-5371-F316-FADC11266972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ABA011C-7706-5F28-0A15-326A867D6AC3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Elekta/Varian kV imager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C8E6F2-9823-3B3D-4E11-D33F93E92F7E}"/>
              </a:ext>
            </a:extLst>
          </p:cNvPr>
          <p:cNvCxnSpPr>
            <a:cxnSpLocks/>
          </p:cNvCxnSpPr>
          <p:nvPr/>
        </p:nvCxnSpPr>
        <p:spPr>
          <a:xfrm flipH="1">
            <a:off x="3793359" y="869182"/>
            <a:ext cx="354193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E6B138-1029-2EAE-7496-6CBBE4D863C8}"/>
              </a:ext>
            </a:extLst>
          </p:cNvPr>
          <p:cNvSpPr txBox="1"/>
          <p:nvPr/>
        </p:nvSpPr>
        <p:spPr>
          <a:xfrm>
            <a:off x="4497113" y="462224"/>
            <a:ext cx="21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kV images in real-time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BBE865-D571-5525-A6DE-F9DD1D0ABC1A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1A34B02-9ED6-7004-95ED-47C08775F082}"/>
              </a:ext>
            </a:extLst>
          </p:cNvPr>
          <p:cNvSpPr txBox="1"/>
          <p:nvPr/>
        </p:nvSpPr>
        <p:spPr>
          <a:xfrm>
            <a:off x="9695692" y="1694446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internal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08CB65-E579-D23F-2350-2CD0488313BB}"/>
              </a:ext>
            </a:extLst>
          </p:cNvPr>
          <p:cNvSpPr txBox="1"/>
          <p:nvPr/>
        </p:nvSpPr>
        <p:spPr>
          <a:xfrm>
            <a:off x="5720324" y="5149825"/>
            <a:ext cx="448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Clinical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16702F-9E67-04F4-7BBE-B0A8CAE9193B}"/>
              </a:ext>
            </a:extLst>
          </p:cNvPr>
          <p:cNvSpPr txBox="1"/>
          <p:nvPr/>
        </p:nvSpPr>
        <p:spPr>
          <a:xfrm>
            <a:off x="5720324" y="5579743"/>
            <a:ext cx="6468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positions are tracked by kV imager, measurements are generated by KIM algorithm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</a:t>
            </a:r>
          </a:p>
        </p:txBody>
      </p:sp>
    </p:spTree>
    <p:extLst>
      <p:ext uri="{BB962C8B-B14F-4D97-AF65-F5344CB8AC3E}">
        <p14:creationId xmlns:p14="http://schemas.microsoft.com/office/powerpoint/2010/main" val="67124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9339_1163253B-10AC-4C20-BD10-E913DC726CF2.mp4">
            <a:hlinkClick r:id="" action="ppaction://media"/>
            <a:extLst>
              <a:ext uri="{FF2B5EF4-FFF2-40B4-BE49-F238E27FC236}">
                <a16:creationId xmlns:a16="http://schemas.microsoft.com/office/drawing/2014/main" id="{94442832-EB80-F9D3-3E4F-026263874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8F42-40AC-75B3-9FFC-956FB84D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E9B7ADA-CCC6-DF92-6A4B-91C5D48905A0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D42BD-06A7-844F-94F4-32FA6B310142}"/>
              </a:ext>
            </a:extLst>
          </p:cNvPr>
          <p:cNvSpPr txBox="1"/>
          <p:nvPr/>
        </p:nvSpPr>
        <p:spPr>
          <a:xfrm rot="16200000">
            <a:off x="4547505" y="1938020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E9BB6C-8082-04B7-B6EB-5D2B7A00D192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C9379-D0DF-F401-DA8E-F8EB24C26EAE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2A5635-4BED-7C93-67AE-6E1A9E6EA2F5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042D0-0A13-EF2D-34E7-4F90D3F7BF60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6C64C-D602-D77C-37A2-1ED33E22F304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5D525-517F-7466-0B2D-9F9F8C3B6794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4BC94B-3968-10AE-6FC5-037903B9524A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A81CA7B-BAAD-5158-162F-D2B0A56B47BF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42D61-09DB-9646-D507-4265118A1727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BD68C83-15B0-F18C-2424-2B3B01D7DD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32D586-9C27-180E-B6DF-D9043945AB7A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9621E6-2504-CA62-0CAD-2306E1287EF2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E5859B-CC03-AA09-E77A-15768277910E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C53588-509A-9BFB-8858-CB83BE0C9503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A72195-EEEE-5692-2B20-5F174181B08C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0BE9E1-9693-F36E-0CC1-C394F445996A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DB164E-BCF7-FD7D-340B-575B1C713400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9DB51C9-B391-C5B0-0079-EEE7E7B30510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Measurement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1845A4-DCE0-D8FD-638E-A03538040A24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05AA0A9-6DD0-6843-9ABF-F9025EB22D1F}"/>
              </a:ext>
            </a:extLst>
          </p:cNvPr>
          <p:cNvSpPr txBox="1"/>
          <p:nvPr/>
        </p:nvSpPr>
        <p:spPr>
          <a:xfrm>
            <a:off x="9693146" y="1756975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surface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9CDDC9-BBA4-5C72-08B8-70E87497F78B}"/>
              </a:ext>
            </a:extLst>
          </p:cNvPr>
          <p:cNvSpPr txBox="1"/>
          <p:nvPr/>
        </p:nvSpPr>
        <p:spPr>
          <a:xfrm>
            <a:off x="5720324" y="5149825"/>
            <a:ext cx="520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Laboratory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BDCF7-AAD5-22C1-EB00-EA882B2E0A38}"/>
              </a:ext>
            </a:extLst>
          </p:cNvPr>
          <p:cNvSpPr txBox="1"/>
          <p:nvPr/>
        </p:nvSpPr>
        <p:spPr>
          <a:xfrm>
            <a:off x="5720324" y="5579743"/>
            <a:ext cx="5779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address.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motion.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surface positions are tracked by depth camera.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49E760D-4721-619B-1E1C-7BE54608B7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34958" y="941570"/>
            <a:ext cx="5852198" cy="17941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on a table&#10;&#10;Description automatically generated">
            <a:extLst>
              <a:ext uri="{FF2B5EF4-FFF2-40B4-BE49-F238E27FC236}">
                <a16:creationId xmlns:a16="http://schemas.microsoft.com/office/drawing/2014/main" id="{D6607C19-CADD-6B6C-E6BB-9D7E7D6D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92" r="2512"/>
          <a:stretch/>
        </p:blipFill>
        <p:spPr>
          <a:xfrm rot="5400000">
            <a:off x="2766923" y="-169159"/>
            <a:ext cx="5712640" cy="75435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FA6449-0676-F01C-AF99-A5A2316CD210}"/>
              </a:ext>
            </a:extLst>
          </p:cNvPr>
          <p:cNvSpPr/>
          <p:nvPr/>
        </p:nvSpPr>
        <p:spPr>
          <a:xfrm>
            <a:off x="5623243" y="1073889"/>
            <a:ext cx="2489400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Robotic arm to replicate target motion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92E8A07-C9A3-3CD3-9EF4-6E1F6F4A7873}"/>
              </a:ext>
            </a:extLst>
          </p:cNvPr>
          <p:cNvSpPr/>
          <p:nvPr/>
        </p:nvSpPr>
        <p:spPr>
          <a:xfrm rot="5400000">
            <a:off x="5273749" y="1162401"/>
            <a:ext cx="138223" cy="39340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D1F858-56C8-7982-D5E8-A16A0BD52451}"/>
              </a:ext>
            </a:extLst>
          </p:cNvPr>
          <p:cNvSpPr/>
          <p:nvPr/>
        </p:nvSpPr>
        <p:spPr>
          <a:xfrm>
            <a:off x="1980458" y="4960089"/>
            <a:ext cx="1144382" cy="4253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9701AB5-FD70-6D69-9683-A60E35162C3A}"/>
              </a:ext>
            </a:extLst>
          </p:cNvPr>
          <p:cNvSpPr/>
          <p:nvPr/>
        </p:nvSpPr>
        <p:spPr>
          <a:xfrm rot="16200000">
            <a:off x="3384698" y="497603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A57AEA-9D8D-2E88-ACD4-F15962F16333}"/>
              </a:ext>
            </a:extLst>
          </p:cNvPr>
          <p:cNvSpPr/>
          <p:nvPr/>
        </p:nvSpPr>
        <p:spPr>
          <a:xfrm>
            <a:off x="5790693" y="4795403"/>
            <a:ext cx="1464144" cy="7815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actuator motor 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786CCC-E125-3DF7-1D23-C184B68E4E45}"/>
              </a:ext>
            </a:extLst>
          </p:cNvPr>
          <p:cNvSpPr/>
          <p:nvPr/>
        </p:nvSpPr>
        <p:spPr>
          <a:xfrm rot="10800000">
            <a:off x="6487459" y="430156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5990A4-52F8-25D0-A7DF-FE7C63684497}"/>
              </a:ext>
            </a:extLst>
          </p:cNvPr>
          <p:cNvSpPr/>
          <p:nvPr/>
        </p:nvSpPr>
        <p:spPr>
          <a:xfrm>
            <a:off x="5104613" y="2268644"/>
            <a:ext cx="1982774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11D4FC-CF33-2A6A-33EF-18FE86F723C6}"/>
              </a:ext>
            </a:extLst>
          </p:cNvPr>
          <p:cNvSpPr/>
          <p:nvPr/>
        </p:nvSpPr>
        <p:spPr>
          <a:xfrm rot="16200000">
            <a:off x="7360585" y="2357157"/>
            <a:ext cx="161261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8c62ce-8f14-4912-9c34-78e1f1c61ac0">
      <Terms xmlns="http://schemas.microsoft.com/office/infopath/2007/PartnerControls"/>
    </lcf76f155ced4ddcb4097134ff3c332f>
    <TaxCatchAll xmlns="ad642fd4-43f1-4cfe-b300-4fc5851faf7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34D7AC55572246B48DC94D166E5574" ma:contentTypeVersion="18" ma:contentTypeDescription="Create a new document." ma:contentTypeScope="" ma:versionID="03101f7b4479353d7596367c123d58a9">
  <xsd:schema xmlns:xsd="http://www.w3.org/2001/XMLSchema" xmlns:xs="http://www.w3.org/2001/XMLSchema" xmlns:p="http://schemas.microsoft.com/office/2006/metadata/properties" xmlns:ns2="0d8c62ce-8f14-4912-9c34-78e1f1c61ac0" xmlns:ns3="ad642fd4-43f1-4cfe-b300-4fc5851faf75" targetNamespace="http://schemas.microsoft.com/office/2006/metadata/properties" ma:root="true" ma:fieldsID="ff652d4a31050ac6decfb1e6ee32f036" ns2:_="" ns3:_="">
    <xsd:import namespace="0d8c62ce-8f14-4912-9c34-78e1f1c61ac0"/>
    <xsd:import namespace="ad642fd4-43f1-4cfe-b300-4fc5851faf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62ce-8f14-4912-9c34-78e1f1c61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42fd4-43f1-4cfe-b300-4fc5851fa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74b2ee-a89d-4959-955c-909f4f03396e}" ma:internalName="TaxCatchAll" ma:showField="CatchAllData" ma:web="ad642fd4-43f1-4cfe-b300-4fc5851faf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28AA9E-F9F4-493E-94C3-2C4BE61AD531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d642fd4-43f1-4cfe-b300-4fc5851faf75"/>
    <ds:schemaRef ds:uri="0d8c62ce-8f14-4912-9c34-78e1f1c61ac0"/>
  </ds:schemaRefs>
</ds:datastoreItem>
</file>

<file path=customXml/itemProps2.xml><?xml version="1.0" encoding="utf-8"?>
<ds:datastoreItem xmlns:ds="http://schemas.openxmlformats.org/officeDocument/2006/customXml" ds:itemID="{C839191E-2312-4DFE-ACA6-E5749C1E0C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88BD0A-B3AE-44D2-BC8A-C8C165B1D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8c62ce-8f14-4912-9c34-78e1f1c61ac0"/>
    <ds:schemaRef ds:uri="ad642fd4-43f1-4cfe-b300-4fc5851fa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30232</TotalTime>
  <Words>881</Words>
  <Application>Microsoft Macintosh PowerPoint</Application>
  <PresentationFormat>Widescreen</PresentationFormat>
  <Paragraphs>187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Couch Tracking Flowchart –with Intel Realsense depth camera UDPsender_realtime.py</vt:lpstr>
      <vt:lpstr>Couch Tracking with pre-recorded trace Flowchart – UDPsend_trace.py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Multi-threading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Yan</dc:creator>
  <cp:lastModifiedBy>Ann Yan</cp:lastModifiedBy>
  <cp:revision>49</cp:revision>
  <dcterms:created xsi:type="dcterms:W3CDTF">2024-06-11T00:34:27Z</dcterms:created>
  <dcterms:modified xsi:type="dcterms:W3CDTF">2024-12-06T00:56:34Z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0x0101005834D7AC55572246B48DC94D166E5574</vt:lpwstr>
  </property>
  <property fmtid="{D5CDD505-2E9C-101B-9397-08002B2CF9AE}" pid="3" name="MediaServiceImageTags">
    <vt:lpwstr/>
  </property>
</Properties>
</file>